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diagrams/colors1.xml" ContentType="application/vnd.openxmlformats-officedocument.drawingml.diagramColors+xml"/>
  <Override PartName="/ppt/diagrams/data1.xml" ContentType="application/vnd.openxmlformats-officedocument.drawingml.diagramData+xml"/>
  <Override PartName="/ppt/diagrams/drawing1.xml" ContentType="application/vnd.ms-office.drawingml.diagramDrawing+xml"/>
  <Override PartName="/ppt/diagrams/layout1.xml" ContentType="application/vnd.openxmlformats-officedocument.drawingml.diagramLayout+xml"/>
  <Override PartName="/ppt/diagrams/quickStyle1.xml" ContentType="application/vnd.openxmlformats-officedocument.drawingml.diagramStyle+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5" r:id="rId3"/>
    <p:sldMasterId id="2147483687" r:id="rId4"/>
  </p:sldMasterIdLst>
  <p:notesMasterIdLst>
    <p:notesMasterId r:id="rId10"/>
  </p:notesMasterIdLst>
  <p:handoutMasterIdLst>
    <p:handoutMasterId r:id="rId61"/>
  </p:handoutMasterIdLst>
  <p:sldIdLst>
    <p:sldId id="5923" r:id="rId5"/>
    <p:sldId id="3127" r:id="rId6"/>
    <p:sldId id="3129" r:id="rId7"/>
    <p:sldId id="3130" r:id="rId8"/>
    <p:sldId id="3131" r:id="rId9"/>
    <p:sldId id="6076" r:id="rId11"/>
    <p:sldId id="5673" r:id="rId12"/>
    <p:sldId id="401" r:id="rId13"/>
    <p:sldId id="356" r:id="rId14"/>
    <p:sldId id="398" r:id="rId15"/>
    <p:sldId id="399" r:id="rId16"/>
    <p:sldId id="400" r:id="rId17"/>
    <p:sldId id="5744" r:id="rId18"/>
    <p:sldId id="5745" r:id="rId19"/>
    <p:sldId id="5746" r:id="rId20"/>
    <p:sldId id="5747" r:id="rId21"/>
    <p:sldId id="5748" r:id="rId22"/>
    <p:sldId id="5749" r:id="rId23"/>
    <p:sldId id="5750" r:id="rId24"/>
    <p:sldId id="5751" r:id="rId25"/>
    <p:sldId id="5752" r:id="rId26"/>
    <p:sldId id="6070" r:id="rId27"/>
    <p:sldId id="5754" r:id="rId28"/>
    <p:sldId id="5755" r:id="rId29"/>
    <p:sldId id="5756" r:id="rId30"/>
    <p:sldId id="5758" r:id="rId31"/>
    <p:sldId id="5759" r:id="rId32"/>
    <p:sldId id="5760" r:id="rId33"/>
    <p:sldId id="6077" r:id="rId34"/>
    <p:sldId id="5704" r:id="rId35"/>
    <p:sldId id="5831" r:id="rId36"/>
    <p:sldId id="6071" r:id="rId37"/>
    <p:sldId id="6050" r:id="rId38"/>
    <p:sldId id="6051" r:id="rId39"/>
    <p:sldId id="6052" r:id="rId40"/>
    <p:sldId id="6072" r:id="rId41"/>
    <p:sldId id="6053" r:id="rId42"/>
    <p:sldId id="6054" r:id="rId43"/>
    <p:sldId id="6055" r:id="rId44"/>
    <p:sldId id="6073" r:id="rId45"/>
    <p:sldId id="6056" r:id="rId46"/>
    <p:sldId id="6057" r:id="rId47"/>
    <p:sldId id="6058" r:id="rId48"/>
    <p:sldId id="6074" r:id="rId49"/>
    <p:sldId id="6060" r:id="rId50"/>
    <p:sldId id="6061" r:id="rId51"/>
    <p:sldId id="6062" r:id="rId52"/>
    <p:sldId id="6075" r:id="rId53"/>
    <p:sldId id="6063" r:id="rId54"/>
    <p:sldId id="6064" r:id="rId55"/>
    <p:sldId id="6065" r:id="rId56"/>
    <p:sldId id="5188" r:id="rId57"/>
    <p:sldId id="5538" r:id="rId58"/>
    <p:sldId id="3307" r:id="rId59"/>
    <p:sldId id="298" r:id="rId6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Olawu" initials="O"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92871" autoAdjust="0"/>
  </p:normalViewPr>
  <p:slideViewPr>
    <p:cSldViewPr snapToGrid="0">
      <p:cViewPr varScale="1">
        <p:scale>
          <a:sx n="66" d="100"/>
          <a:sy n="66" d="100"/>
        </p:scale>
        <p:origin x="858"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slide" Target="slides/slide3.xml"/><Relationship Id="rId65" Type="http://schemas.openxmlformats.org/officeDocument/2006/relationships/commentAuthors" Target="commentAuthors.xml"/><Relationship Id="rId64" Type="http://schemas.openxmlformats.org/officeDocument/2006/relationships/tableStyles" Target="tableStyles.xml"/><Relationship Id="rId63" Type="http://schemas.openxmlformats.org/officeDocument/2006/relationships/viewProps" Target="viewProps.xml"/><Relationship Id="rId62" Type="http://schemas.openxmlformats.org/officeDocument/2006/relationships/presProps" Target="presProps.xml"/><Relationship Id="rId61" Type="http://schemas.openxmlformats.org/officeDocument/2006/relationships/handoutMaster" Target="handoutMasters/handoutMaster1.xml"/><Relationship Id="rId60" Type="http://schemas.openxmlformats.org/officeDocument/2006/relationships/slide" Target="slides/slide55.xml"/><Relationship Id="rId6" Type="http://schemas.openxmlformats.org/officeDocument/2006/relationships/slide" Target="slides/slide2.xml"/><Relationship Id="rId59" Type="http://schemas.openxmlformats.org/officeDocument/2006/relationships/slide" Target="slides/slide54.xml"/><Relationship Id="rId58" Type="http://schemas.openxmlformats.org/officeDocument/2006/relationships/slide" Target="slides/slide53.xml"/><Relationship Id="rId57" Type="http://schemas.openxmlformats.org/officeDocument/2006/relationships/slide" Target="slides/slide52.xml"/><Relationship Id="rId56" Type="http://schemas.openxmlformats.org/officeDocument/2006/relationships/slide" Target="slides/slide51.xml"/><Relationship Id="rId55" Type="http://schemas.openxmlformats.org/officeDocument/2006/relationships/slide" Target="slides/slide50.xml"/><Relationship Id="rId54" Type="http://schemas.openxmlformats.org/officeDocument/2006/relationships/slide" Target="slides/slide49.xml"/><Relationship Id="rId53" Type="http://schemas.openxmlformats.org/officeDocument/2006/relationships/slide" Target="slides/slide48.xml"/><Relationship Id="rId52" Type="http://schemas.openxmlformats.org/officeDocument/2006/relationships/slide" Target="slides/slide47.xml"/><Relationship Id="rId51" Type="http://schemas.openxmlformats.org/officeDocument/2006/relationships/slide" Target="slides/slide46.xml"/><Relationship Id="rId50" Type="http://schemas.openxmlformats.org/officeDocument/2006/relationships/slide" Target="slides/slide45.xml"/><Relationship Id="rId5" Type="http://schemas.openxmlformats.org/officeDocument/2006/relationships/slide" Target="slides/slide1.xml"/><Relationship Id="rId49" Type="http://schemas.openxmlformats.org/officeDocument/2006/relationships/slide" Target="slides/slide44.xml"/><Relationship Id="rId48" Type="http://schemas.openxmlformats.org/officeDocument/2006/relationships/slide" Target="slides/slide43.xml"/><Relationship Id="rId47" Type="http://schemas.openxmlformats.org/officeDocument/2006/relationships/slide" Target="slides/slide42.xml"/><Relationship Id="rId46" Type="http://schemas.openxmlformats.org/officeDocument/2006/relationships/slide" Target="slides/slide41.xml"/><Relationship Id="rId45" Type="http://schemas.openxmlformats.org/officeDocument/2006/relationships/slide" Target="slides/slide40.xml"/><Relationship Id="rId44" Type="http://schemas.openxmlformats.org/officeDocument/2006/relationships/slide" Target="slides/slide39.xml"/><Relationship Id="rId43" Type="http://schemas.openxmlformats.org/officeDocument/2006/relationships/slide" Target="slides/slide38.xml"/><Relationship Id="rId42" Type="http://schemas.openxmlformats.org/officeDocument/2006/relationships/slide" Target="slides/slide37.xml"/><Relationship Id="rId41" Type="http://schemas.openxmlformats.org/officeDocument/2006/relationships/slide" Target="slides/slide36.xml"/><Relationship Id="rId40" Type="http://schemas.openxmlformats.org/officeDocument/2006/relationships/slide" Target="slides/slide35.xml"/><Relationship Id="rId4" Type="http://schemas.openxmlformats.org/officeDocument/2006/relationships/slideMaster" Target="slideMasters/slideMaster3.xml"/><Relationship Id="rId39" Type="http://schemas.openxmlformats.org/officeDocument/2006/relationships/slide" Target="slides/slide34.xml"/><Relationship Id="rId38" Type="http://schemas.openxmlformats.org/officeDocument/2006/relationships/slide" Target="slides/slide33.xml"/><Relationship Id="rId37" Type="http://schemas.openxmlformats.org/officeDocument/2006/relationships/slide" Target="slides/slide32.xml"/><Relationship Id="rId36" Type="http://schemas.openxmlformats.org/officeDocument/2006/relationships/slide" Target="slides/slide31.xml"/><Relationship Id="rId35" Type="http://schemas.openxmlformats.org/officeDocument/2006/relationships/slide" Target="slides/slide30.xml"/><Relationship Id="rId34" Type="http://schemas.openxmlformats.org/officeDocument/2006/relationships/slide" Target="slides/slide29.xml"/><Relationship Id="rId33" Type="http://schemas.openxmlformats.org/officeDocument/2006/relationships/slide" Target="slides/slide28.xml"/><Relationship Id="rId32" Type="http://schemas.openxmlformats.org/officeDocument/2006/relationships/slide" Target="slides/slide27.xml"/><Relationship Id="rId31" Type="http://schemas.openxmlformats.org/officeDocument/2006/relationships/slide" Target="slides/slide26.xml"/><Relationship Id="rId30" Type="http://schemas.openxmlformats.org/officeDocument/2006/relationships/slide" Target="slides/slide25.xml"/><Relationship Id="rId3" Type="http://schemas.openxmlformats.org/officeDocument/2006/relationships/slideMaster" Target="slideMasters/slideMaster2.xml"/><Relationship Id="rId29" Type="http://schemas.openxmlformats.org/officeDocument/2006/relationships/slide" Target="slides/slide24.xml"/><Relationship Id="rId28" Type="http://schemas.openxmlformats.org/officeDocument/2006/relationships/slide" Target="slides/slide23.xml"/><Relationship Id="rId27" Type="http://schemas.openxmlformats.org/officeDocument/2006/relationships/slide" Target="slides/slide22.xml"/><Relationship Id="rId26" Type="http://schemas.openxmlformats.org/officeDocument/2006/relationships/slide" Target="slides/slide21.xml"/><Relationship Id="rId25" Type="http://schemas.openxmlformats.org/officeDocument/2006/relationships/slide" Target="slides/slide20.xml"/><Relationship Id="rId24" Type="http://schemas.openxmlformats.org/officeDocument/2006/relationships/slide" Target="slides/slide19.xml"/><Relationship Id="rId23" Type="http://schemas.openxmlformats.org/officeDocument/2006/relationships/slide" Target="slides/slide18.xml"/><Relationship Id="rId22" Type="http://schemas.openxmlformats.org/officeDocument/2006/relationships/slide" Target="slides/slide17.xml"/><Relationship Id="rId21" Type="http://schemas.openxmlformats.org/officeDocument/2006/relationships/slide" Target="slides/slide16.xml"/><Relationship Id="rId20" Type="http://schemas.openxmlformats.org/officeDocument/2006/relationships/slide" Target="slides/slide15.xml"/><Relationship Id="rId2" Type="http://schemas.openxmlformats.org/officeDocument/2006/relationships/theme" Target="theme/theme1.xml"/><Relationship Id="rId19" Type="http://schemas.openxmlformats.org/officeDocument/2006/relationships/slide" Target="slides/slide14.xml"/><Relationship Id="rId18" Type="http://schemas.openxmlformats.org/officeDocument/2006/relationships/slide" Target="slides/slide13.xml"/><Relationship Id="rId17" Type="http://schemas.openxmlformats.org/officeDocument/2006/relationships/slide" Target="slides/slide12.xml"/><Relationship Id="rId16" Type="http://schemas.openxmlformats.org/officeDocument/2006/relationships/slide" Target="slides/slide11.xml"/><Relationship Id="rId15" Type="http://schemas.openxmlformats.org/officeDocument/2006/relationships/slide" Target="slides/slide10.xml"/><Relationship Id="rId14" Type="http://schemas.openxmlformats.org/officeDocument/2006/relationships/slide" Target="slides/slide9.xml"/><Relationship Id="rId13" Type="http://schemas.openxmlformats.org/officeDocument/2006/relationships/slide" Target="slides/slide8.xml"/><Relationship Id="rId12" Type="http://schemas.openxmlformats.org/officeDocument/2006/relationships/slide" Target="slides/slide7.xml"/><Relationship Id="rId11" Type="http://schemas.openxmlformats.org/officeDocument/2006/relationships/slide" Target="slides/slide6.xml"/><Relationship Id="rId10" Type="http://schemas.openxmlformats.org/officeDocument/2006/relationships/notesMaster" Target="notesMasters/notesMaster1.xml"/><Relationship Id="rId1" Type="http://schemas.openxmlformats.org/officeDocument/2006/relationships/slideMaster" Target="slideMasters/slideMaster1.xml"/></Relationships>
</file>

<file path=ppt/diagrams/colors1.xml><?xml version="1.0" encoding="utf-8"?>
<dgm:colorsDef xmlns:dgm="http://schemas.openxmlformats.org/drawingml/2006/diagram" xmlns:a="http://schemas.openxmlformats.org/drawingml/2006/main" uniqueId="urn:microsoft.com/office/officeart/2005/8/colors/accent1_1#1">
  <dgm:title val=""/>
  <dgm:desc val=""/>
  <dgm:catLst>
    <dgm:cat type="accent1" pri="11100"/>
  </dgm:catLst>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6087D64D-A806-47C3-904E-1AE100C1BEC2}" type="doc">
      <dgm:prSet loTypeId="urn:microsoft.com/office/officeart/2005/8/layout/chevron1" loCatId="process" qsTypeId="urn:microsoft.com/office/officeart/2005/8/quickstyle/simple1#1" qsCatId="simple" csTypeId="urn:microsoft.com/office/officeart/2005/8/colors/accent1_1#1" csCatId="accent1" phldr="1"/>
      <dgm:spPr/>
      <dgm:t>
        <a:bodyPr/>
        <a:lstStyle/>
        <a:p>
          <a:endParaRPr lang="en-US"/>
        </a:p>
      </dgm:t>
    </dgm:pt>
    <dgm:pt modelId="{236A2E2E-91E8-467A-8F01-929AF05AFF31}" type="pres">
      <dgm:prSet presAssocID="{6087D64D-A806-47C3-904E-1AE100C1BEC2}" presName="Name0" presStyleCnt="0">
        <dgm:presLayoutVars>
          <dgm:dir/>
          <dgm:animLvl val="lvl"/>
          <dgm:resizeHandles val="exact"/>
        </dgm:presLayoutVars>
      </dgm:prSet>
      <dgm:spPr/>
    </dgm:pt>
  </dgm:ptLst>
  <dgm:cxnLst>
    <dgm:cxn modelId="{81C2F352-DE0E-4725-99F9-BECC9BB44843}" type="presOf" srcId="{6087D64D-A806-47C3-904E-1AE100C1BEC2}" destId="{236A2E2E-91E8-467A-8F01-929AF05AFF31}" srcOrd="0" destOrd="0" presId="urn:microsoft.com/office/officeart/2005/8/layout/chevron1"/>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type="chevron" r:blip="" rot="180">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type="chevron" r:blip="" rot="180">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96C064A-D61B-4B21-B757-51A9B82445B8}" type="datetimeFigureOut">
              <a:rPr lang="en-US" smtClean="0"/>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0305E07-67EA-4042-A3F6-853A8AD8D209}" type="slidenum">
              <a:rPr lang="en-US" smtClean="0"/>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C254DF4-6558-4B41-9700-31C8801D9F65}" type="datetimeFigureOut">
              <a:rPr lang="en-GB" smtClean="0"/>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1D5FE88-23A4-461B-9C0E-D71CB72E994B}" type="slidenum">
              <a:rPr lang="en-GB" smtClean="0"/>
            </a:fld>
            <a:endParaRPr lang="en-GB"/>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7.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0.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1.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4.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5.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8.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9.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3.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4.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45" name="Slide Image Placeholder 1"/>
          <p:cNvSpPr>
            <a:spLocks noGrp="1" noRot="1" noChangeAspect="1"/>
          </p:cNvSpPr>
          <p:nvPr>
            <p:ph type="sldImg"/>
          </p:nvPr>
        </p:nvSpPr>
        <p:spPr/>
      </p:sp>
      <p:sp>
        <p:nvSpPr>
          <p:cNvPr id="1048646" name="Notes Placeholder 2"/>
          <p:cNvSpPr>
            <a:spLocks noGrp="1"/>
          </p:cNvSpPr>
          <p:nvPr>
            <p:ph type="body" idx="1"/>
          </p:nvPr>
        </p:nvSpPr>
        <p:spPr/>
        <p:txBody>
          <a:bodyPr/>
          <a:lstStyle/>
          <a:p>
            <a:r>
              <a:rPr lang="en-GB" dirty="0"/>
              <a:t>Discuss that</a:t>
            </a:r>
            <a:r>
              <a:rPr lang="en-GB" baseline="0" dirty="0"/>
              <a:t> it is </a:t>
            </a:r>
            <a:endParaRPr lang="en-GB" baseline="0" dirty="0"/>
          </a:p>
          <a:p>
            <a:r>
              <a:rPr lang="en-GB" baseline="0" dirty="0"/>
              <a:t>A software</a:t>
            </a:r>
            <a:endParaRPr lang="en-GB" baseline="0" dirty="0"/>
          </a:p>
          <a:p>
            <a:r>
              <a:rPr lang="en-GB" baseline="0" dirty="0"/>
              <a:t>Being in use in over 300 countries</a:t>
            </a:r>
            <a:endParaRPr lang="en-GB" baseline="0" dirty="0"/>
          </a:p>
          <a:p>
            <a:r>
              <a:rPr lang="en-GB" baseline="0" dirty="0"/>
              <a:t>However, due to the uniqueness of Nigerian system the developed techniques could not be applied to Nigerian case</a:t>
            </a:r>
            <a:endParaRPr lang="en-GB" baseline="0" dirty="0"/>
          </a:p>
          <a:p>
            <a:r>
              <a:rPr lang="en-GB" baseline="0" dirty="0"/>
              <a:t>The use of AVLPRS</a:t>
            </a:r>
            <a:endParaRPr lang="en-GB" baseline="0" dirty="0"/>
          </a:p>
          <a:p>
            <a:pPr marL="171450" indent="-171450">
              <a:buFontTx/>
              <a:buChar char="-"/>
            </a:pPr>
            <a:r>
              <a:rPr lang="en-GB" baseline="0" dirty="0"/>
              <a:t>Access control</a:t>
            </a:r>
            <a:endParaRPr lang="en-GB" baseline="0" dirty="0"/>
          </a:p>
          <a:p>
            <a:pPr marL="171450" indent="-171450">
              <a:buFontTx/>
              <a:buChar char="-"/>
            </a:pPr>
            <a:r>
              <a:rPr lang="en-GB" baseline="0" dirty="0"/>
              <a:t>Toll gate control</a:t>
            </a:r>
            <a:endParaRPr lang="en-GB" baseline="0" dirty="0"/>
          </a:p>
          <a:p>
            <a:pPr marL="171450" indent="-171450">
              <a:buFontTx/>
              <a:buChar char="-"/>
            </a:pPr>
            <a:r>
              <a:rPr lang="en-GB" baseline="0" dirty="0"/>
              <a:t>Trafic control </a:t>
            </a:r>
            <a:endParaRPr lang="en-GB" baseline="0" dirty="0"/>
          </a:p>
          <a:p>
            <a:pPr marL="171450" indent="-171450">
              <a:buFontTx/>
              <a:buChar char="-"/>
            </a:pPr>
            <a:r>
              <a:rPr lang="en-GB" baseline="0" dirty="0"/>
              <a:t>Crime fighting </a:t>
            </a:r>
            <a:endParaRPr lang="en-GB" baseline="0" dirty="0"/>
          </a:p>
          <a:p>
            <a:pPr marL="171450" indent="-171450">
              <a:buFontTx/>
              <a:buChar char="-"/>
            </a:pPr>
            <a:r>
              <a:rPr lang="en-GB" baseline="0" dirty="0"/>
              <a:t>Location of stolen vehicles etc </a:t>
            </a:r>
            <a:endParaRPr lang="en-GB" dirty="0"/>
          </a:p>
        </p:txBody>
      </p:sp>
      <p:sp>
        <p:nvSpPr>
          <p:cNvPr id="1048647" name="Slide Number Placeholder 3"/>
          <p:cNvSpPr>
            <a:spLocks noGrp="1"/>
          </p:cNvSpPr>
          <p:nvPr>
            <p:ph type="sldNum" sz="quarter" idx="10"/>
          </p:nvPr>
        </p:nvSpPr>
        <p:spPr/>
        <p:txBody>
          <a:bodyPr/>
          <a:lstStyle/>
          <a:p>
            <a:fld id="{A2BCDCCC-3F69-4717-B517-862700E1A49C}" type="slidenum">
              <a:rPr lang="en-GB" smtClean="0"/>
            </a:fld>
            <a:endParaRPr lang="en-GB"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45" name="Slide Image Placeholder 1"/>
          <p:cNvSpPr>
            <a:spLocks noGrp="1" noRot="1" noChangeAspect="1"/>
          </p:cNvSpPr>
          <p:nvPr>
            <p:ph type="sldImg"/>
          </p:nvPr>
        </p:nvSpPr>
        <p:spPr/>
      </p:sp>
      <p:sp>
        <p:nvSpPr>
          <p:cNvPr id="1048646" name="Notes Placeholder 2"/>
          <p:cNvSpPr>
            <a:spLocks noGrp="1"/>
          </p:cNvSpPr>
          <p:nvPr>
            <p:ph type="body" idx="1"/>
          </p:nvPr>
        </p:nvSpPr>
        <p:spPr/>
        <p:txBody>
          <a:bodyPr/>
          <a:lstStyle/>
          <a:p>
            <a:r>
              <a:rPr lang="en-GB" dirty="0"/>
              <a:t>Discuss that</a:t>
            </a:r>
            <a:r>
              <a:rPr lang="en-GB" baseline="0" dirty="0"/>
              <a:t> it is </a:t>
            </a:r>
            <a:endParaRPr lang="en-GB" baseline="0" dirty="0"/>
          </a:p>
          <a:p>
            <a:r>
              <a:rPr lang="en-GB" baseline="0" dirty="0"/>
              <a:t>A software</a:t>
            </a:r>
            <a:endParaRPr lang="en-GB" baseline="0" dirty="0"/>
          </a:p>
          <a:p>
            <a:r>
              <a:rPr lang="en-GB" baseline="0" dirty="0"/>
              <a:t>Being in use in over 300 countries</a:t>
            </a:r>
            <a:endParaRPr lang="en-GB" baseline="0" dirty="0"/>
          </a:p>
          <a:p>
            <a:r>
              <a:rPr lang="en-GB" baseline="0" dirty="0"/>
              <a:t>However, due to the uniqueness of Nigerian system the developed techniques could not be applied to Nigerian case</a:t>
            </a:r>
            <a:endParaRPr lang="en-GB" baseline="0" dirty="0"/>
          </a:p>
          <a:p>
            <a:r>
              <a:rPr lang="en-GB" baseline="0" dirty="0"/>
              <a:t>The use of AVLPRS</a:t>
            </a:r>
            <a:endParaRPr lang="en-GB" baseline="0" dirty="0"/>
          </a:p>
          <a:p>
            <a:pPr marL="171450" indent="-171450">
              <a:buFontTx/>
              <a:buChar char="-"/>
            </a:pPr>
            <a:r>
              <a:rPr lang="en-GB" baseline="0" dirty="0"/>
              <a:t>Access control</a:t>
            </a:r>
            <a:endParaRPr lang="en-GB" baseline="0" dirty="0"/>
          </a:p>
          <a:p>
            <a:pPr marL="171450" indent="-171450">
              <a:buFontTx/>
              <a:buChar char="-"/>
            </a:pPr>
            <a:r>
              <a:rPr lang="en-GB" baseline="0" dirty="0"/>
              <a:t>Toll gate control</a:t>
            </a:r>
            <a:endParaRPr lang="en-GB" baseline="0" dirty="0"/>
          </a:p>
          <a:p>
            <a:pPr marL="171450" indent="-171450">
              <a:buFontTx/>
              <a:buChar char="-"/>
            </a:pPr>
            <a:r>
              <a:rPr lang="en-GB" baseline="0" dirty="0"/>
              <a:t>Trafic control </a:t>
            </a:r>
            <a:endParaRPr lang="en-GB" baseline="0" dirty="0"/>
          </a:p>
          <a:p>
            <a:pPr marL="171450" indent="-171450">
              <a:buFontTx/>
              <a:buChar char="-"/>
            </a:pPr>
            <a:r>
              <a:rPr lang="en-GB" baseline="0" dirty="0"/>
              <a:t>Crime fighting </a:t>
            </a:r>
            <a:endParaRPr lang="en-GB" baseline="0" dirty="0"/>
          </a:p>
          <a:p>
            <a:pPr marL="171450" indent="-171450">
              <a:buFontTx/>
              <a:buChar char="-"/>
            </a:pPr>
            <a:r>
              <a:rPr lang="en-GB" baseline="0" dirty="0"/>
              <a:t>Location of stolen vehicles etc </a:t>
            </a:r>
            <a:endParaRPr lang="en-GB" dirty="0"/>
          </a:p>
        </p:txBody>
      </p:sp>
      <p:sp>
        <p:nvSpPr>
          <p:cNvPr id="1048647"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2BCDCCC-3F69-4717-B517-862700E1A49C}"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45" name="Slide Image Placeholder 1"/>
          <p:cNvSpPr>
            <a:spLocks noGrp="1" noRot="1" noChangeAspect="1"/>
          </p:cNvSpPr>
          <p:nvPr>
            <p:ph type="sldImg"/>
          </p:nvPr>
        </p:nvSpPr>
        <p:spPr/>
      </p:sp>
      <p:sp>
        <p:nvSpPr>
          <p:cNvPr id="1048646" name="Notes Placeholder 2"/>
          <p:cNvSpPr>
            <a:spLocks noGrp="1"/>
          </p:cNvSpPr>
          <p:nvPr>
            <p:ph type="body" idx="1"/>
          </p:nvPr>
        </p:nvSpPr>
        <p:spPr/>
        <p:txBody>
          <a:bodyPr/>
          <a:lstStyle/>
          <a:p>
            <a:r>
              <a:rPr lang="en-GB" dirty="0"/>
              <a:t>Discuss that</a:t>
            </a:r>
            <a:r>
              <a:rPr lang="en-GB" baseline="0" dirty="0"/>
              <a:t> it is </a:t>
            </a:r>
            <a:endParaRPr lang="en-GB" baseline="0" dirty="0"/>
          </a:p>
          <a:p>
            <a:r>
              <a:rPr lang="en-GB" baseline="0" dirty="0"/>
              <a:t>A software</a:t>
            </a:r>
            <a:endParaRPr lang="en-GB" baseline="0" dirty="0"/>
          </a:p>
          <a:p>
            <a:r>
              <a:rPr lang="en-GB" baseline="0" dirty="0"/>
              <a:t>Being in use in over 300 countries</a:t>
            </a:r>
            <a:endParaRPr lang="en-GB" baseline="0" dirty="0"/>
          </a:p>
          <a:p>
            <a:r>
              <a:rPr lang="en-GB" baseline="0" dirty="0"/>
              <a:t>However, due to the uniqueness of Nigerian system the developed techniques could not be applied to Nigerian case</a:t>
            </a:r>
            <a:endParaRPr lang="en-GB" baseline="0" dirty="0"/>
          </a:p>
          <a:p>
            <a:r>
              <a:rPr lang="en-GB" baseline="0" dirty="0"/>
              <a:t>The use of AVLPRS</a:t>
            </a:r>
            <a:endParaRPr lang="en-GB" baseline="0" dirty="0"/>
          </a:p>
          <a:p>
            <a:pPr marL="171450" indent="-171450">
              <a:buFontTx/>
              <a:buChar char="-"/>
            </a:pPr>
            <a:r>
              <a:rPr lang="en-GB" baseline="0" dirty="0"/>
              <a:t>Access control</a:t>
            </a:r>
            <a:endParaRPr lang="en-GB" baseline="0" dirty="0"/>
          </a:p>
          <a:p>
            <a:pPr marL="171450" indent="-171450">
              <a:buFontTx/>
              <a:buChar char="-"/>
            </a:pPr>
            <a:r>
              <a:rPr lang="en-GB" baseline="0" dirty="0"/>
              <a:t>Toll gate control</a:t>
            </a:r>
            <a:endParaRPr lang="en-GB" baseline="0" dirty="0"/>
          </a:p>
          <a:p>
            <a:pPr marL="171450" indent="-171450">
              <a:buFontTx/>
              <a:buChar char="-"/>
            </a:pPr>
            <a:r>
              <a:rPr lang="en-GB" baseline="0" dirty="0"/>
              <a:t>Trafic control </a:t>
            </a:r>
            <a:endParaRPr lang="en-GB" baseline="0" dirty="0"/>
          </a:p>
          <a:p>
            <a:pPr marL="171450" indent="-171450">
              <a:buFontTx/>
              <a:buChar char="-"/>
            </a:pPr>
            <a:r>
              <a:rPr lang="en-GB" baseline="0" dirty="0"/>
              <a:t>Crime fighting </a:t>
            </a:r>
            <a:endParaRPr lang="en-GB" baseline="0" dirty="0"/>
          </a:p>
          <a:p>
            <a:pPr marL="171450" indent="-171450">
              <a:buFontTx/>
              <a:buChar char="-"/>
            </a:pPr>
            <a:r>
              <a:rPr lang="en-GB" baseline="0" dirty="0"/>
              <a:t>Location of stolen vehicles etc </a:t>
            </a:r>
            <a:endParaRPr lang="en-GB" dirty="0"/>
          </a:p>
        </p:txBody>
      </p:sp>
      <p:sp>
        <p:nvSpPr>
          <p:cNvPr id="1048647" name="Slide Number Placeholder 3"/>
          <p:cNvSpPr>
            <a:spLocks noGrp="1"/>
          </p:cNvSpPr>
          <p:nvPr>
            <p:ph type="sldNum" sz="quarter" idx="10"/>
          </p:nvPr>
        </p:nvSpPr>
        <p:spPr/>
        <p:txBody>
          <a:bodyPr/>
          <a:lstStyle/>
          <a:p>
            <a:fld id="{A2BCDCCC-3F69-4717-B517-862700E1A49C}" type="slidenum">
              <a:rPr lang="en-GB" smtClean="0"/>
            </a:fld>
            <a:endParaRPr lang="en-GB"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45" name="Slide Image Placeholder 1"/>
          <p:cNvSpPr>
            <a:spLocks noGrp="1" noRot="1" noChangeAspect="1"/>
          </p:cNvSpPr>
          <p:nvPr>
            <p:ph type="sldImg"/>
          </p:nvPr>
        </p:nvSpPr>
        <p:spPr/>
      </p:sp>
      <p:sp>
        <p:nvSpPr>
          <p:cNvPr id="1048646" name="Notes Placeholder 2"/>
          <p:cNvSpPr>
            <a:spLocks noGrp="1"/>
          </p:cNvSpPr>
          <p:nvPr>
            <p:ph type="body" idx="1"/>
          </p:nvPr>
        </p:nvSpPr>
        <p:spPr/>
        <p:txBody>
          <a:bodyPr/>
          <a:lstStyle/>
          <a:p>
            <a:r>
              <a:rPr lang="en-GB" dirty="0"/>
              <a:t>Discuss that</a:t>
            </a:r>
            <a:r>
              <a:rPr lang="en-GB" baseline="0" dirty="0"/>
              <a:t> it is </a:t>
            </a:r>
            <a:endParaRPr lang="en-GB" baseline="0" dirty="0"/>
          </a:p>
          <a:p>
            <a:r>
              <a:rPr lang="en-GB" baseline="0" dirty="0"/>
              <a:t>A software</a:t>
            </a:r>
            <a:endParaRPr lang="en-GB" baseline="0" dirty="0"/>
          </a:p>
          <a:p>
            <a:r>
              <a:rPr lang="en-GB" baseline="0" dirty="0"/>
              <a:t>Being in use in over 300 countries</a:t>
            </a:r>
            <a:endParaRPr lang="en-GB" baseline="0" dirty="0"/>
          </a:p>
          <a:p>
            <a:r>
              <a:rPr lang="en-GB" baseline="0" dirty="0"/>
              <a:t>However, due to the uniqueness of Nigerian system the developed techniques could not be applied to Nigerian case</a:t>
            </a:r>
            <a:endParaRPr lang="en-GB" baseline="0" dirty="0"/>
          </a:p>
          <a:p>
            <a:r>
              <a:rPr lang="en-GB" baseline="0" dirty="0"/>
              <a:t>The use of AVLPRS</a:t>
            </a:r>
            <a:endParaRPr lang="en-GB" baseline="0" dirty="0"/>
          </a:p>
          <a:p>
            <a:pPr marL="171450" indent="-171450">
              <a:buFontTx/>
              <a:buChar char="-"/>
            </a:pPr>
            <a:r>
              <a:rPr lang="en-GB" baseline="0" dirty="0"/>
              <a:t>Access control</a:t>
            </a:r>
            <a:endParaRPr lang="en-GB" baseline="0" dirty="0"/>
          </a:p>
          <a:p>
            <a:pPr marL="171450" indent="-171450">
              <a:buFontTx/>
              <a:buChar char="-"/>
            </a:pPr>
            <a:r>
              <a:rPr lang="en-GB" baseline="0" dirty="0"/>
              <a:t>Toll gate control</a:t>
            </a:r>
            <a:endParaRPr lang="en-GB" baseline="0" dirty="0"/>
          </a:p>
          <a:p>
            <a:pPr marL="171450" indent="-171450">
              <a:buFontTx/>
              <a:buChar char="-"/>
            </a:pPr>
            <a:r>
              <a:rPr lang="en-GB" baseline="0" dirty="0"/>
              <a:t>Trafic control </a:t>
            </a:r>
            <a:endParaRPr lang="en-GB" baseline="0" dirty="0"/>
          </a:p>
          <a:p>
            <a:pPr marL="171450" indent="-171450">
              <a:buFontTx/>
              <a:buChar char="-"/>
            </a:pPr>
            <a:r>
              <a:rPr lang="en-GB" baseline="0" dirty="0"/>
              <a:t>Crime fighting </a:t>
            </a:r>
            <a:endParaRPr lang="en-GB" baseline="0" dirty="0"/>
          </a:p>
          <a:p>
            <a:pPr marL="171450" indent="-171450">
              <a:buFontTx/>
              <a:buChar char="-"/>
            </a:pPr>
            <a:r>
              <a:rPr lang="en-GB" baseline="0" dirty="0"/>
              <a:t>Location of stolen vehicles etc </a:t>
            </a:r>
            <a:endParaRPr lang="en-GB" dirty="0"/>
          </a:p>
        </p:txBody>
      </p:sp>
      <p:sp>
        <p:nvSpPr>
          <p:cNvPr id="1048647"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2BCDCCC-3F69-4717-B517-862700E1A49C}"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45" name="Slide Image Placeholder 1"/>
          <p:cNvSpPr>
            <a:spLocks noGrp="1" noRot="1" noChangeAspect="1"/>
          </p:cNvSpPr>
          <p:nvPr>
            <p:ph type="sldImg"/>
          </p:nvPr>
        </p:nvSpPr>
        <p:spPr/>
      </p:sp>
      <p:sp>
        <p:nvSpPr>
          <p:cNvPr id="1048646" name="Notes Placeholder 2"/>
          <p:cNvSpPr>
            <a:spLocks noGrp="1"/>
          </p:cNvSpPr>
          <p:nvPr>
            <p:ph type="body" idx="1"/>
          </p:nvPr>
        </p:nvSpPr>
        <p:spPr/>
        <p:txBody>
          <a:bodyPr/>
          <a:lstStyle/>
          <a:p>
            <a:r>
              <a:rPr lang="en-GB" dirty="0"/>
              <a:t>Discuss that</a:t>
            </a:r>
            <a:r>
              <a:rPr lang="en-GB" baseline="0" dirty="0"/>
              <a:t> it is </a:t>
            </a:r>
            <a:endParaRPr lang="en-GB" baseline="0" dirty="0"/>
          </a:p>
          <a:p>
            <a:r>
              <a:rPr lang="en-GB" baseline="0" dirty="0"/>
              <a:t>A software</a:t>
            </a:r>
            <a:endParaRPr lang="en-GB" baseline="0" dirty="0"/>
          </a:p>
          <a:p>
            <a:r>
              <a:rPr lang="en-GB" baseline="0" dirty="0"/>
              <a:t>Being in use in over 300 countries</a:t>
            </a:r>
            <a:endParaRPr lang="en-GB" baseline="0" dirty="0"/>
          </a:p>
          <a:p>
            <a:r>
              <a:rPr lang="en-GB" baseline="0" dirty="0"/>
              <a:t>However, due to the uniqueness of Nigerian system the developed techniques could not be applied to Nigerian case</a:t>
            </a:r>
            <a:endParaRPr lang="en-GB" baseline="0" dirty="0"/>
          </a:p>
          <a:p>
            <a:r>
              <a:rPr lang="en-GB" baseline="0" dirty="0"/>
              <a:t>The use of AVLPRS</a:t>
            </a:r>
            <a:endParaRPr lang="en-GB" baseline="0" dirty="0"/>
          </a:p>
          <a:p>
            <a:pPr marL="171450" indent="-171450">
              <a:buFontTx/>
              <a:buChar char="-"/>
            </a:pPr>
            <a:r>
              <a:rPr lang="en-GB" baseline="0" dirty="0"/>
              <a:t>Access control</a:t>
            </a:r>
            <a:endParaRPr lang="en-GB" baseline="0" dirty="0"/>
          </a:p>
          <a:p>
            <a:pPr marL="171450" indent="-171450">
              <a:buFontTx/>
              <a:buChar char="-"/>
            </a:pPr>
            <a:r>
              <a:rPr lang="en-GB" baseline="0" dirty="0"/>
              <a:t>Toll gate control</a:t>
            </a:r>
            <a:endParaRPr lang="en-GB" baseline="0" dirty="0"/>
          </a:p>
          <a:p>
            <a:pPr marL="171450" indent="-171450">
              <a:buFontTx/>
              <a:buChar char="-"/>
            </a:pPr>
            <a:r>
              <a:rPr lang="en-GB" baseline="0" dirty="0"/>
              <a:t>Trafic control </a:t>
            </a:r>
            <a:endParaRPr lang="en-GB" baseline="0" dirty="0"/>
          </a:p>
          <a:p>
            <a:pPr marL="171450" indent="-171450">
              <a:buFontTx/>
              <a:buChar char="-"/>
            </a:pPr>
            <a:r>
              <a:rPr lang="en-GB" baseline="0" dirty="0"/>
              <a:t>Crime fighting </a:t>
            </a:r>
            <a:endParaRPr lang="en-GB" baseline="0" dirty="0"/>
          </a:p>
          <a:p>
            <a:pPr marL="171450" indent="-171450">
              <a:buFontTx/>
              <a:buChar char="-"/>
            </a:pPr>
            <a:r>
              <a:rPr lang="en-GB" baseline="0" dirty="0"/>
              <a:t>Location of stolen vehicles etc </a:t>
            </a:r>
            <a:endParaRPr lang="en-GB" dirty="0"/>
          </a:p>
        </p:txBody>
      </p:sp>
      <p:sp>
        <p:nvSpPr>
          <p:cNvPr id="1048647" name="Slide Number Placeholder 3"/>
          <p:cNvSpPr>
            <a:spLocks noGrp="1"/>
          </p:cNvSpPr>
          <p:nvPr>
            <p:ph type="sldNum" sz="quarter" idx="10"/>
          </p:nvPr>
        </p:nvSpPr>
        <p:spPr/>
        <p:txBody>
          <a:bodyPr/>
          <a:lstStyle/>
          <a:p>
            <a:fld id="{A2BCDCCC-3F69-4717-B517-862700E1A49C}" type="slidenum">
              <a:rPr lang="en-GB" smtClean="0"/>
            </a:fld>
            <a:endParaRPr lang="en-GB"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45" name="Slide Image Placeholder 1"/>
          <p:cNvSpPr>
            <a:spLocks noGrp="1" noRot="1" noChangeAspect="1"/>
          </p:cNvSpPr>
          <p:nvPr>
            <p:ph type="sldImg"/>
          </p:nvPr>
        </p:nvSpPr>
        <p:spPr/>
      </p:sp>
      <p:sp>
        <p:nvSpPr>
          <p:cNvPr id="1048646" name="Notes Placeholder 2"/>
          <p:cNvSpPr>
            <a:spLocks noGrp="1"/>
          </p:cNvSpPr>
          <p:nvPr>
            <p:ph type="body" idx="1"/>
          </p:nvPr>
        </p:nvSpPr>
        <p:spPr/>
        <p:txBody>
          <a:bodyPr/>
          <a:lstStyle/>
          <a:p>
            <a:r>
              <a:rPr lang="en-GB" dirty="0"/>
              <a:t>Discuss that</a:t>
            </a:r>
            <a:r>
              <a:rPr lang="en-GB" baseline="0" dirty="0"/>
              <a:t> it is </a:t>
            </a:r>
            <a:endParaRPr lang="en-GB" baseline="0" dirty="0"/>
          </a:p>
          <a:p>
            <a:r>
              <a:rPr lang="en-GB" baseline="0" dirty="0"/>
              <a:t>A software</a:t>
            </a:r>
            <a:endParaRPr lang="en-GB" baseline="0" dirty="0"/>
          </a:p>
          <a:p>
            <a:r>
              <a:rPr lang="en-GB" baseline="0" dirty="0"/>
              <a:t>Being in use in over 300 countries</a:t>
            </a:r>
            <a:endParaRPr lang="en-GB" baseline="0" dirty="0"/>
          </a:p>
          <a:p>
            <a:r>
              <a:rPr lang="en-GB" baseline="0" dirty="0"/>
              <a:t>However, due to the uniqueness of Nigerian system the developed techniques could not be applied to Nigerian case</a:t>
            </a:r>
            <a:endParaRPr lang="en-GB" baseline="0" dirty="0"/>
          </a:p>
          <a:p>
            <a:r>
              <a:rPr lang="en-GB" baseline="0" dirty="0"/>
              <a:t>The use of AVLPRS</a:t>
            </a:r>
            <a:endParaRPr lang="en-GB" baseline="0" dirty="0"/>
          </a:p>
          <a:p>
            <a:pPr marL="171450" indent="-171450">
              <a:buFontTx/>
              <a:buChar char="-"/>
            </a:pPr>
            <a:r>
              <a:rPr lang="en-GB" baseline="0" dirty="0"/>
              <a:t>Access control</a:t>
            </a:r>
            <a:endParaRPr lang="en-GB" baseline="0" dirty="0"/>
          </a:p>
          <a:p>
            <a:pPr marL="171450" indent="-171450">
              <a:buFontTx/>
              <a:buChar char="-"/>
            </a:pPr>
            <a:r>
              <a:rPr lang="en-GB" baseline="0" dirty="0"/>
              <a:t>Toll gate control</a:t>
            </a:r>
            <a:endParaRPr lang="en-GB" baseline="0" dirty="0"/>
          </a:p>
          <a:p>
            <a:pPr marL="171450" indent="-171450">
              <a:buFontTx/>
              <a:buChar char="-"/>
            </a:pPr>
            <a:r>
              <a:rPr lang="en-GB" baseline="0" dirty="0"/>
              <a:t>Trafic control </a:t>
            </a:r>
            <a:endParaRPr lang="en-GB" baseline="0" dirty="0"/>
          </a:p>
          <a:p>
            <a:pPr marL="171450" indent="-171450">
              <a:buFontTx/>
              <a:buChar char="-"/>
            </a:pPr>
            <a:r>
              <a:rPr lang="en-GB" baseline="0" dirty="0"/>
              <a:t>Crime fighting </a:t>
            </a:r>
            <a:endParaRPr lang="en-GB" baseline="0" dirty="0"/>
          </a:p>
          <a:p>
            <a:pPr marL="171450" indent="-171450">
              <a:buFontTx/>
              <a:buChar char="-"/>
            </a:pPr>
            <a:r>
              <a:rPr lang="en-GB" baseline="0" dirty="0"/>
              <a:t>Location of stolen vehicles etc </a:t>
            </a:r>
            <a:endParaRPr lang="en-GB" dirty="0"/>
          </a:p>
        </p:txBody>
      </p:sp>
      <p:sp>
        <p:nvSpPr>
          <p:cNvPr id="1048647"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2BCDCCC-3F69-4717-B517-862700E1A49C}"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45" name="Slide Image Placeholder 1"/>
          <p:cNvSpPr>
            <a:spLocks noGrp="1" noRot="1" noChangeAspect="1"/>
          </p:cNvSpPr>
          <p:nvPr>
            <p:ph type="sldImg"/>
          </p:nvPr>
        </p:nvSpPr>
        <p:spPr/>
      </p:sp>
      <p:sp>
        <p:nvSpPr>
          <p:cNvPr id="1048646" name="Notes Placeholder 2"/>
          <p:cNvSpPr>
            <a:spLocks noGrp="1"/>
          </p:cNvSpPr>
          <p:nvPr>
            <p:ph type="body" idx="1"/>
          </p:nvPr>
        </p:nvSpPr>
        <p:spPr/>
        <p:txBody>
          <a:bodyPr/>
          <a:lstStyle/>
          <a:p>
            <a:r>
              <a:rPr lang="en-GB" dirty="0"/>
              <a:t>Discuss that</a:t>
            </a:r>
            <a:r>
              <a:rPr lang="en-GB" baseline="0" dirty="0"/>
              <a:t> it is </a:t>
            </a:r>
            <a:endParaRPr lang="en-GB" baseline="0" dirty="0"/>
          </a:p>
          <a:p>
            <a:r>
              <a:rPr lang="en-GB" baseline="0" dirty="0"/>
              <a:t>A software</a:t>
            </a:r>
            <a:endParaRPr lang="en-GB" baseline="0" dirty="0"/>
          </a:p>
          <a:p>
            <a:r>
              <a:rPr lang="en-GB" baseline="0" dirty="0"/>
              <a:t>Being in use in over 300 countries</a:t>
            </a:r>
            <a:endParaRPr lang="en-GB" baseline="0" dirty="0"/>
          </a:p>
          <a:p>
            <a:r>
              <a:rPr lang="en-GB" baseline="0" dirty="0"/>
              <a:t>However, due to the uniqueness of Nigerian system the developed techniques could not be applied to Nigerian case</a:t>
            </a:r>
            <a:endParaRPr lang="en-GB" baseline="0" dirty="0"/>
          </a:p>
          <a:p>
            <a:r>
              <a:rPr lang="en-GB" baseline="0" dirty="0"/>
              <a:t>The use of AVLPRS</a:t>
            </a:r>
            <a:endParaRPr lang="en-GB" baseline="0" dirty="0"/>
          </a:p>
          <a:p>
            <a:pPr marL="171450" indent="-171450">
              <a:buFontTx/>
              <a:buChar char="-"/>
            </a:pPr>
            <a:r>
              <a:rPr lang="en-GB" baseline="0" dirty="0"/>
              <a:t>Access control</a:t>
            </a:r>
            <a:endParaRPr lang="en-GB" baseline="0" dirty="0"/>
          </a:p>
          <a:p>
            <a:pPr marL="171450" indent="-171450">
              <a:buFontTx/>
              <a:buChar char="-"/>
            </a:pPr>
            <a:r>
              <a:rPr lang="en-GB" baseline="0" dirty="0"/>
              <a:t>Toll gate control</a:t>
            </a:r>
            <a:endParaRPr lang="en-GB" baseline="0" dirty="0"/>
          </a:p>
          <a:p>
            <a:pPr marL="171450" indent="-171450">
              <a:buFontTx/>
              <a:buChar char="-"/>
            </a:pPr>
            <a:r>
              <a:rPr lang="en-GB" baseline="0" dirty="0"/>
              <a:t>Trafic control </a:t>
            </a:r>
            <a:endParaRPr lang="en-GB" baseline="0" dirty="0"/>
          </a:p>
          <a:p>
            <a:pPr marL="171450" indent="-171450">
              <a:buFontTx/>
              <a:buChar char="-"/>
            </a:pPr>
            <a:r>
              <a:rPr lang="en-GB" baseline="0" dirty="0"/>
              <a:t>Crime fighting </a:t>
            </a:r>
            <a:endParaRPr lang="en-GB" baseline="0" dirty="0"/>
          </a:p>
          <a:p>
            <a:pPr marL="171450" indent="-171450">
              <a:buFontTx/>
              <a:buChar char="-"/>
            </a:pPr>
            <a:r>
              <a:rPr lang="en-GB" baseline="0" dirty="0"/>
              <a:t>Location of stolen vehicles etc </a:t>
            </a:r>
            <a:endParaRPr lang="en-GB" dirty="0"/>
          </a:p>
        </p:txBody>
      </p:sp>
      <p:sp>
        <p:nvSpPr>
          <p:cNvPr id="1048647" name="Slide Number Placeholder 3"/>
          <p:cNvSpPr>
            <a:spLocks noGrp="1"/>
          </p:cNvSpPr>
          <p:nvPr>
            <p:ph type="sldNum" sz="quarter" idx="10"/>
          </p:nvPr>
        </p:nvSpPr>
        <p:spPr/>
        <p:txBody>
          <a:bodyPr/>
          <a:lstStyle/>
          <a:p>
            <a:fld id="{A2BCDCCC-3F69-4717-B517-862700E1A49C}" type="slidenum">
              <a:rPr lang="en-GB" smtClean="0"/>
            </a:fld>
            <a:endParaRPr lang="en-GB"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45" name="Slide Image Placeholder 1"/>
          <p:cNvSpPr>
            <a:spLocks noGrp="1" noRot="1" noChangeAspect="1"/>
          </p:cNvSpPr>
          <p:nvPr>
            <p:ph type="sldImg"/>
          </p:nvPr>
        </p:nvSpPr>
        <p:spPr/>
      </p:sp>
      <p:sp>
        <p:nvSpPr>
          <p:cNvPr id="1048646" name="Notes Placeholder 2"/>
          <p:cNvSpPr>
            <a:spLocks noGrp="1"/>
          </p:cNvSpPr>
          <p:nvPr>
            <p:ph type="body" idx="1"/>
          </p:nvPr>
        </p:nvSpPr>
        <p:spPr/>
        <p:txBody>
          <a:bodyPr/>
          <a:lstStyle/>
          <a:p>
            <a:r>
              <a:rPr lang="en-GB" dirty="0"/>
              <a:t>Discuss that</a:t>
            </a:r>
            <a:r>
              <a:rPr lang="en-GB" baseline="0" dirty="0"/>
              <a:t> it is </a:t>
            </a:r>
            <a:endParaRPr lang="en-GB" baseline="0" dirty="0"/>
          </a:p>
          <a:p>
            <a:r>
              <a:rPr lang="en-GB" baseline="0" dirty="0"/>
              <a:t>A software</a:t>
            </a:r>
            <a:endParaRPr lang="en-GB" baseline="0" dirty="0"/>
          </a:p>
          <a:p>
            <a:r>
              <a:rPr lang="en-GB" baseline="0" dirty="0"/>
              <a:t>Being in use in over 300 countries</a:t>
            </a:r>
            <a:endParaRPr lang="en-GB" baseline="0" dirty="0"/>
          </a:p>
          <a:p>
            <a:r>
              <a:rPr lang="en-GB" baseline="0" dirty="0"/>
              <a:t>However, due to the uniqueness of Nigerian system the developed techniques could not be applied to Nigerian case</a:t>
            </a:r>
            <a:endParaRPr lang="en-GB" baseline="0" dirty="0"/>
          </a:p>
          <a:p>
            <a:r>
              <a:rPr lang="en-GB" baseline="0" dirty="0"/>
              <a:t>The use of AVLPRS</a:t>
            </a:r>
            <a:endParaRPr lang="en-GB" baseline="0" dirty="0"/>
          </a:p>
          <a:p>
            <a:pPr marL="171450" indent="-171450">
              <a:buFontTx/>
              <a:buChar char="-"/>
            </a:pPr>
            <a:r>
              <a:rPr lang="en-GB" baseline="0" dirty="0"/>
              <a:t>Access control</a:t>
            </a:r>
            <a:endParaRPr lang="en-GB" baseline="0" dirty="0"/>
          </a:p>
          <a:p>
            <a:pPr marL="171450" indent="-171450">
              <a:buFontTx/>
              <a:buChar char="-"/>
            </a:pPr>
            <a:r>
              <a:rPr lang="en-GB" baseline="0" dirty="0"/>
              <a:t>Toll gate control</a:t>
            </a:r>
            <a:endParaRPr lang="en-GB" baseline="0" dirty="0"/>
          </a:p>
          <a:p>
            <a:pPr marL="171450" indent="-171450">
              <a:buFontTx/>
              <a:buChar char="-"/>
            </a:pPr>
            <a:r>
              <a:rPr lang="en-GB" baseline="0" dirty="0"/>
              <a:t>Trafic control </a:t>
            </a:r>
            <a:endParaRPr lang="en-GB" baseline="0" dirty="0"/>
          </a:p>
          <a:p>
            <a:pPr marL="171450" indent="-171450">
              <a:buFontTx/>
              <a:buChar char="-"/>
            </a:pPr>
            <a:r>
              <a:rPr lang="en-GB" baseline="0" dirty="0"/>
              <a:t>Crime fighting </a:t>
            </a:r>
            <a:endParaRPr lang="en-GB" baseline="0" dirty="0"/>
          </a:p>
          <a:p>
            <a:pPr marL="171450" indent="-171450">
              <a:buFontTx/>
              <a:buChar char="-"/>
            </a:pPr>
            <a:r>
              <a:rPr lang="en-GB" baseline="0" dirty="0"/>
              <a:t>Location of stolen vehicles etc </a:t>
            </a:r>
            <a:endParaRPr lang="en-GB" dirty="0"/>
          </a:p>
        </p:txBody>
      </p:sp>
      <p:sp>
        <p:nvSpPr>
          <p:cNvPr id="1048647"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2BCDCCC-3F69-4717-B517-862700E1A49C}"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45" name="Slide Image Placeholder 1"/>
          <p:cNvSpPr>
            <a:spLocks noGrp="1" noRot="1" noChangeAspect="1"/>
          </p:cNvSpPr>
          <p:nvPr>
            <p:ph type="sldImg"/>
          </p:nvPr>
        </p:nvSpPr>
        <p:spPr/>
      </p:sp>
      <p:sp>
        <p:nvSpPr>
          <p:cNvPr id="1048646" name="Notes Placeholder 2"/>
          <p:cNvSpPr>
            <a:spLocks noGrp="1"/>
          </p:cNvSpPr>
          <p:nvPr>
            <p:ph type="body" idx="1"/>
          </p:nvPr>
        </p:nvSpPr>
        <p:spPr/>
        <p:txBody>
          <a:bodyPr/>
          <a:lstStyle/>
          <a:p>
            <a:r>
              <a:rPr lang="en-GB" dirty="0"/>
              <a:t>Discuss that</a:t>
            </a:r>
            <a:r>
              <a:rPr lang="en-GB" baseline="0" dirty="0"/>
              <a:t> it is </a:t>
            </a:r>
            <a:endParaRPr lang="en-GB" baseline="0" dirty="0"/>
          </a:p>
          <a:p>
            <a:r>
              <a:rPr lang="en-GB" baseline="0" dirty="0"/>
              <a:t>A software</a:t>
            </a:r>
            <a:endParaRPr lang="en-GB" baseline="0" dirty="0"/>
          </a:p>
          <a:p>
            <a:r>
              <a:rPr lang="en-GB" baseline="0" dirty="0"/>
              <a:t>Being in use in over 300 countries</a:t>
            </a:r>
            <a:endParaRPr lang="en-GB" baseline="0" dirty="0"/>
          </a:p>
          <a:p>
            <a:r>
              <a:rPr lang="en-GB" baseline="0" dirty="0"/>
              <a:t>However, due to the uniqueness of Nigerian system the developed techniques could not be applied to Nigerian case</a:t>
            </a:r>
            <a:endParaRPr lang="en-GB" baseline="0" dirty="0"/>
          </a:p>
          <a:p>
            <a:r>
              <a:rPr lang="en-GB" baseline="0" dirty="0"/>
              <a:t>The use of AVLPRS</a:t>
            </a:r>
            <a:endParaRPr lang="en-GB" baseline="0" dirty="0"/>
          </a:p>
          <a:p>
            <a:pPr marL="171450" indent="-171450">
              <a:buFontTx/>
              <a:buChar char="-"/>
            </a:pPr>
            <a:r>
              <a:rPr lang="en-GB" baseline="0" dirty="0"/>
              <a:t>Access control</a:t>
            </a:r>
            <a:endParaRPr lang="en-GB" baseline="0" dirty="0"/>
          </a:p>
          <a:p>
            <a:pPr marL="171450" indent="-171450">
              <a:buFontTx/>
              <a:buChar char="-"/>
            </a:pPr>
            <a:r>
              <a:rPr lang="en-GB" baseline="0" dirty="0"/>
              <a:t>Toll gate control</a:t>
            </a:r>
            <a:endParaRPr lang="en-GB" baseline="0" dirty="0"/>
          </a:p>
          <a:p>
            <a:pPr marL="171450" indent="-171450">
              <a:buFontTx/>
              <a:buChar char="-"/>
            </a:pPr>
            <a:r>
              <a:rPr lang="en-GB" baseline="0" dirty="0"/>
              <a:t>Trafic control </a:t>
            </a:r>
            <a:endParaRPr lang="en-GB" baseline="0" dirty="0"/>
          </a:p>
          <a:p>
            <a:pPr marL="171450" indent="-171450">
              <a:buFontTx/>
              <a:buChar char="-"/>
            </a:pPr>
            <a:r>
              <a:rPr lang="en-GB" baseline="0" dirty="0"/>
              <a:t>Crime fighting </a:t>
            </a:r>
            <a:endParaRPr lang="en-GB" baseline="0" dirty="0"/>
          </a:p>
          <a:p>
            <a:pPr marL="171450" indent="-171450">
              <a:buFontTx/>
              <a:buChar char="-"/>
            </a:pPr>
            <a:r>
              <a:rPr lang="en-GB" baseline="0" dirty="0"/>
              <a:t>Location of stolen vehicles etc </a:t>
            </a:r>
            <a:endParaRPr lang="en-GB" dirty="0"/>
          </a:p>
        </p:txBody>
      </p:sp>
      <p:sp>
        <p:nvSpPr>
          <p:cNvPr id="1048647" name="Slide Number Placeholder 3"/>
          <p:cNvSpPr>
            <a:spLocks noGrp="1"/>
          </p:cNvSpPr>
          <p:nvPr>
            <p:ph type="sldNum" sz="quarter" idx="10"/>
          </p:nvPr>
        </p:nvSpPr>
        <p:spPr/>
        <p:txBody>
          <a:bodyPr/>
          <a:lstStyle/>
          <a:p>
            <a:fld id="{A2BCDCCC-3F69-4717-B517-862700E1A49C}" type="slidenum">
              <a:rPr lang="en-GB" smtClean="0"/>
            </a:fld>
            <a:endParaRPr lang="en-GB"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45" name="Slide Image Placeholder 1"/>
          <p:cNvSpPr>
            <a:spLocks noGrp="1" noRot="1" noChangeAspect="1"/>
          </p:cNvSpPr>
          <p:nvPr>
            <p:ph type="sldImg"/>
          </p:nvPr>
        </p:nvSpPr>
        <p:spPr/>
      </p:sp>
      <p:sp>
        <p:nvSpPr>
          <p:cNvPr id="1048646" name="Notes Placeholder 2"/>
          <p:cNvSpPr>
            <a:spLocks noGrp="1"/>
          </p:cNvSpPr>
          <p:nvPr>
            <p:ph type="body" idx="1"/>
          </p:nvPr>
        </p:nvSpPr>
        <p:spPr/>
        <p:txBody>
          <a:bodyPr/>
          <a:lstStyle/>
          <a:p>
            <a:r>
              <a:rPr lang="en-GB" dirty="0"/>
              <a:t>Discuss that</a:t>
            </a:r>
            <a:r>
              <a:rPr lang="en-GB" baseline="0" dirty="0"/>
              <a:t> it is </a:t>
            </a:r>
            <a:endParaRPr lang="en-GB" baseline="0" dirty="0"/>
          </a:p>
          <a:p>
            <a:r>
              <a:rPr lang="en-GB" baseline="0" dirty="0"/>
              <a:t>A software</a:t>
            </a:r>
            <a:endParaRPr lang="en-GB" baseline="0" dirty="0"/>
          </a:p>
          <a:p>
            <a:r>
              <a:rPr lang="en-GB" baseline="0" dirty="0"/>
              <a:t>Being in use in over 300 countries</a:t>
            </a:r>
            <a:endParaRPr lang="en-GB" baseline="0" dirty="0"/>
          </a:p>
          <a:p>
            <a:r>
              <a:rPr lang="en-GB" baseline="0" dirty="0"/>
              <a:t>However, due to the uniqueness of Nigerian system the developed techniques could not be applied to Nigerian case</a:t>
            </a:r>
            <a:endParaRPr lang="en-GB" baseline="0" dirty="0"/>
          </a:p>
          <a:p>
            <a:r>
              <a:rPr lang="en-GB" baseline="0" dirty="0"/>
              <a:t>The use of AVLPRS</a:t>
            </a:r>
            <a:endParaRPr lang="en-GB" baseline="0" dirty="0"/>
          </a:p>
          <a:p>
            <a:pPr marL="171450" indent="-171450">
              <a:buFontTx/>
              <a:buChar char="-"/>
            </a:pPr>
            <a:r>
              <a:rPr lang="en-GB" baseline="0" dirty="0"/>
              <a:t>Access control</a:t>
            </a:r>
            <a:endParaRPr lang="en-GB" baseline="0" dirty="0"/>
          </a:p>
          <a:p>
            <a:pPr marL="171450" indent="-171450">
              <a:buFontTx/>
              <a:buChar char="-"/>
            </a:pPr>
            <a:r>
              <a:rPr lang="en-GB" baseline="0" dirty="0"/>
              <a:t>Toll gate control</a:t>
            </a:r>
            <a:endParaRPr lang="en-GB" baseline="0" dirty="0"/>
          </a:p>
          <a:p>
            <a:pPr marL="171450" indent="-171450">
              <a:buFontTx/>
              <a:buChar char="-"/>
            </a:pPr>
            <a:r>
              <a:rPr lang="en-GB" baseline="0" dirty="0"/>
              <a:t>Trafic control </a:t>
            </a:r>
            <a:endParaRPr lang="en-GB" baseline="0" dirty="0"/>
          </a:p>
          <a:p>
            <a:pPr marL="171450" indent="-171450">
              <a:buFontTx/>
              <a:buChar char="-"/>
            </a:pPr>
            <a:r>
              <a:rPr lang="en-GB" baseline="0" dirty="0"/>
              <a:t>Crime fighting </a:t>
            </a:r>
            <a:endParaRPr lang="en-GB" baseline="0" dirty="0"/>
          </a:p>
          <a:p>
            <a:pPr marL="171450" indent="-171450">
              <a:buFontTx/>
              <a:buChar char="-"/>
            </a:pPr>
            <a:r>
              <a:rPr lang="en-GB" baseline="0" dirty="0"/>
              <a:t>Location of stolen vehicles etc </a:t>
            </a:r>
            <a:endParaRPr lang="en-GB" dirty="0"/>
          </a:p>
        </p:txBody>
      </p:sp>
      <p:sp>
        <p:nvSpPr>
          <p:cNvPr id="1048647" name="Slide Number Placeholder 3"/>
          <p:cNvSpPr>
            <a:spLocks noGrp="1"/>
          </p:cNvSpPr>
          <p:nvPr>
            <p:ph type="sldNum" sz="quarter" idx="10"/>
          </p:nvPr>
        </p:nvSpPr>
        <p:spPr/>
        <p:txBody>
          <a:bodyPr/>
          <a:lstStyle/>
          <a:p>
            <a:fld id="{A2BCDCCC-3F69-4717-B517-862700E1A49C}" type="slidenum">
              <a:rPr lang="en-GB" smtClean="0"/>
            </a:fld>
            <a:endParaRPr lang="en-GB"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45" name="Slide Image Placeholder 1"/>
          <p:cNvSpPr>
            <a:spLocks noGrp="1" noRot="1" noChangeAspect="1"/>
          </p:cNvSpPr>
          <p:nvPr>
            <p:ph type="sldImg"/>
          </p:nvPr>
        </p:nvSpPr>
        <p:spPr/>
      </p:sp>
      <p:sp>
        <p:nvSpPr>
          <p:cNvPr id="1048646" name="Notes Placeholder 2"/>
          <p:cNvSpPr>
            <a:spLocks noGrp="1"/>
          </p:cNvSpPr>
          <p:nvPr>
            <p:ph type="body" idx="1"/>
          </p:nvPr>
        </p:nvSpPr>
        <p:spPr/>
        <p:txBody>
          <a:bodyPr/>
          <a:lstStyle/>
          <a:p>
            <a:r>
              <a:rPr lang="en-GB" dirty="0"/>
              <a:t>Discuss that</a:t>
            </a:r>
            <a:r>
              <a:rPr lang="en-GB" baseline="0" dirty="0"/>
              <a:t> it is </a:t>
            </a:r>
            <a:endParaRPr lang="en-GB" baseline="0" dirty="0"/>
          </a:p>
          <a:p>
            <a:r>
              <a:rPr lang="en-GB" baseline="0" dirty="0"/>
              <a:t>A software</a:t>
            </a:r>
            <a:endParaRPr lang="en-GB" baseline="0" dirty="0"/>
          </a:p>
          <a:p>
            <a:r>
              <a:rPr lang="en-GB" baseline="0" dirty="0"/>
              <a:t>Being in use in over 300 countries</a:t>
            </a:r>
            <a:endParaRPr lang="en-GB" baseline="0" dirty="0"/>
          </a:p>
          <a:p>
            <a:r>
              <a:rPr lang="en-GB" baseline="0" dirty="0"/>
              <a:t>However, due to the uniqueness of Nigerian system the developed techniques could not be applied to Nigerian case</a:t>
            </a:r>
            <a:endParaRPr lang="en-GB" baseline="0" dirty="0"/>
          </a:p>
          <a:p>
            <a:r>
              <a:rPr lang="en-GB" baseline="0" dirty="0"/>
              <a:t>The use of AVLPRS</a:t>
            </a:r>
            <a:endParaRPr lang="en-GB" baseline="0" dirty="0"/>
          </a:p>
          <a:p>
            <a:pPr marL="171450" indent="-171450">
              <a:buFontTx/>
              <a:buChar char="-"/>
            </a:pPr>
            <a:r>
              <a:rPr lang="en-GB" baseline="0" dirty="0"/>
              <a:t>Access control</a:t>
            </a:r>
            <a:endParaRPr lang="en-GB" baseline="0" dirty="0"/>
          </a:p>
          <a:p>
            <a:pPr marL="171450" indent="-171450">
              <a:buFontTx/>
              <a:buChar char="-"/>
            </a:pPr>
            <a:r>
              <a:rPr lang="en-GB" baseline="0" dirty="0"/>
              <a:t>Toll gate control</a:t>
            </a:r>
            <a:endParaRPr lang="en-GB" baseline="0" dirty="0"/>
          </a:p>
          <a:p>
            <a:pPr marL="171450" indent="-171450">
              <a:buFontTx/>
              <a:buChar char="-"/>
            </a:pPr>
            <a:r>
              <a:rPr lang="en-GB" baseline="0" dirty="0"/>
              <a:t>Trafic control </a:t>
            </a:r>
            <a:endParaRPr lang="en-GB" baseline="0" dirty="0"/>
          </a:p>
          <a:p>
            <a:pPr marL="171450" indent="-171450">
              <a:buFontTx/>
              <a:buChar char="-"/>
            </a:pPr>
            <a:r>
              <a:rPr lang="en-GB" baseline="0" dirty="0"/>
              <a:t>Crime fighting </a:t>
            </a:r>
            <a:endParaRPr lang="en-GB" baseline="0" dirty="0"/>
          </a:p>
          <a:p>
            <a:pPr marL="171450" indent="-171450">
              <a:buFontTx/>
              <a:buChar char="-"/>
            </a:pPr>
            <a:r>
              <a:rPr lang="en-GB" baseline="0" dirty="0"/>
              <a:t>Location of stolen vehicles etc </a:t>
            </a:r>
            <a:endParaRPr lang="en-GB" dirty="0"/>
          </a:p>
        </p:txBody>
      </p:sp>
      <p:sp>
        <p:nvSpPr>
          <p:cNvPr id="1048647"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2BCDCCC-3F69-4717-B517-862700E1A49C}"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45" name="Slide Image Placeholder 1"/>
          <p:cNvSpPr>
            <a:spLocks noGrp="1" noRot="1" noChangeAspect="1"/>
          </p:cNvSpPr>
          <p:nvPr>
            <p:ph type="sldImg"/>
          </p:nvPr>
        </p:nvSpPr>
        <p:spPr/>
      </p:sp>
      <p:sp>
        <p:nvSpPr>
          <p:cNvPr id="1048646" name="Notes Placeholder 2"/>
          <p:cNvSpPr>
            <a:spLocks noGrp="1"/>
          </p:cNvSpPr>
          <p:nvPr>
            <p:ph type="body" idx="1"/>
          </p:nvPr>
        </p:nvSpPr>
        <p:spPr/>
        <p:txBody>
          <a:bodyPr/>
          <a:lstStyle/>
          <a:p>
            <a:r>
              <a:rPr lang="en-GB" dirty="0"/>
              <a:t>Discuss that</a:t>
            </a:r>
            <a:r>
              <a:rPr lang="en-GB" baseline="0" dirty="0"/>
              <a:t> it is </a:t>
            </a:r>
            <a:endParaRPr lang="en-GB" baseline="0" dirty="0"/>
          </a:p>
          <a:p>
            <a:r>
              <a:rPr lang="en-GB" baseline="0" dirty="0"/>
              <a:t>A software</a:t>
            </a:r>
            <a:endParaRPr lang="en-GB" baseline="0" dirty="0"/>
          </a:p>
          <a:p>
            <a:r>
              <a:rPr lang="en-GB" baseline="0" dirty="0"/>
              <a:t>Being in use in over 300 countries</a:t>
            </a:r>
            <a:endParaRPr lang="en-GB" baseline="0" dirty="0"/>
          </a:p>
          <a:p>
            <a:r>
              <a:rPr lang="en-GB" baseline="0" dirty="0"/>
              <a:t>However, due to the uniqueness of Nigerian system the developed techniques could not be applied to Nigerian case</a:t>
            </a:r>
            <a:endParaRPr lang="en-GB" baseline="0" dirty="0"/>
          </a:p>
          <a:p>
            <a:r>
              <a:rPr lang="en-GB" baseline="0" dirty="0"/>
              <a:t>The use of AVLPRS</a:t>
            </a:r>
            <a:endParaRPr lang="en-GB" baseline="0" dirty="0"/>
          </a:p>
          <a:p>
            <a:pPr marL="171450" indent="-171450">
              <a:buFontTx/>
              <a:buChar char="-"/>
            </a:pPr>
            <a:r>
              <a:rPr lang="en-GB" baseline="0" dirty="0"/>
              <a:t>Access control</a:t>
            </a:r>
            <a:endParaRPr lang="en-GB" baseline="0" dirty="0"/>
          </a:p>
          <a:p>
            <a:pPr marL="171450" indent="-171450">
              <a:buFontTx/>
              <a:buChar char="-"/>
            </a:pPr>
            <a:r>
              <a:rPr lang="en-GB" baseline="0" dirty="0"/>
              <a:t>Toll gate control</a:t>
            </a:r>
            <a:endParaRPr lang="en-GB" baseline="0" dirty="0"/>
          </a:p>
          <a:p>
            <a:pPr marL="171450" indent="-171450">
              <a:buFontTx/>
              <a:buChar char="-"/>
            </a:pPr>
            <a:r>
              <a:rPr lang="en-GB" baseline="0" dirty="0"/>
              <a:t>Trafic control </a:t>
            </a:r>
            <a:endParaRPr lang="en-GB" baseline="0" dirty="0"/>
          </a:p>
          <a:p>
            <a:pPr marL="171450" indent="-171450">
              <a:buFontTx/>
              <a:buChar char="-"/>
            </a:pPr>
            <a:r>
              <a:rPr lang="en-GB" baseline="0" dirty="0"/>
              <a:t>Crime fighting </a:t>
            </a:r>
            <a:endParaRPr lang="en-GB" baseline="0" dirty="0"/>
          </a:p>
          <a:p>
            <a:pPr marL="171450" indent="-171450">
              <a:buFontTx/>
              <a:buChar char="-"/>
            </a:pPr>
            <a:r>
              <a:rPr lang="en-GB" baseline="0" dirty="0"/>
              <a:t>Location of stolen vehicles etc </a:t>
            </a:r>
            <a:endParaRPr lang="en-GB" dirty="0"/>
          </a:p>
        </p:txBody>
      </p:sp>
      <p:sp>
        <p:nvSpPr>
          <p:cNvPr id="1048647" name="Slide Number Placeholder 3"/>
          <p:cNvSpPr>
            <a:spLocks noGrp="1"/>
          </p:cNvSpPr>
          <p:nvPr>
            <p:ph type="sldNum" sz="quarter" idx="10"/>
          </p:nvPr>
        </p:nvSpPr>
        <p:spPr/>
        <p:txBody>
          <a:bodyPr/>
          <a:lstStyle/>
          <a:p>
            <a:fld id="{A2BCDCCC-3F69-4717-B517-862700E1A49C}" type="slidenum">
              <a:rPr lang="en-GB" smtClean="0"/>
            </a:fld>
            <a:endParaRPr lang="en-GB"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45" name="Slide Image Placeholder 1"/>
          <p:cNvSpPr>
            <a:spLocks noGrp="1" noRot="1" noChangeAspect="1"/>
          </p:cNvSpPr>
          <p:nvPr>
            <p:ph type="sldImg"/>
          </p:nvPr>
        </p:nvSpPr>
        <p:spPr/>
      </p:sp>
      <p:sp>
        <p:nvSpPr>
          <p:cNvPr id="1048646" name="Notes Placeholder 2"/>
          <p:cNvSpPr>
            <a:spLocks noGrp="1"/>
          </p:cNvSpPr>
          <p:nvPr>
            <p:ph type="body" idx="1"/>
          </p:nvPr>
        </p:nvSpPr>
        <p:spPr/>
        <p:txBody>
          <a:bodyPr/>
          <a:lstStyle/>
          <a:p>
            <a:r>
              <a:rPr lang="en-GB" dirty="0"/>
              <a:t>Discuss that</a:t>
            </a:r>
            <a:r>
              <a:rPr lang="en-GB" baseline="0" dirty="0"/>
              <a:t> it is </a:t>
            </a:r>
            <a:endParaRPr lang="en-GB" baseline="0" dirty="0"/>
          </a:p>
          <a:p>
            <a:r>
              <a:rPr lang="en-GB" baseline="0" dirty="0"/>
              <a:t>A software</a:t>
            </a:r>
            <a:endParaRPr lang="en-GB" baseline="0" dirty="0"/>
          </a:p>
          <a:p>
            <a:r>
              <a:rPr lang="en-GB" baseline="0" dirty="0"/>
              <a:t>Being in use in over 300 countries</a:t>
            </a:r>
            <a:endParaRPr lang="en-GB" baseline="0" dirty="0"/>
          </a:p>
          <a:p>
            <a:r>
              <a:rPr lang="en-GB" baseline="0" dirty="0"/>
              <a:t>However, due to the uniqueness of Nigerian system the developed techniques could not be applied to Nigerian case</a:t>
            </a:r>
            <a:endParaRPr lang="en-GB" baseline="0" dirty="0"/>
          </a:p>
          <a:p>
            <a:r>
              <a:rPr lang="en-GB" baseline="0" dirty="0"/>
              <a:t>The use of AVLPRS</a:t>
            </a:r>
            <a:endParaRPr lang="en-GB" baseline="0" dirty="0"/>
          </a:p>
          <a:p>
            <a:pPr marL="171450" indent="-171450">
              <a:buFontTx/>
              <a:buChar char="-"/>
            </a:pPr>
            <a:r>
              <a:rPr lang="en-GB" baseline="0" dirty="0"/>
              <a:t>Access control</a:t>
            </a:r>
            <a:endParaRPr lang="en-GB" baseline="0" dirty="0"/>
          </a:p>
          <a:p>
            <a:pPr marL="171450" indent="-171450">
              <a:buFontTx/>
              <a:buChar char="-"/>
            </a:pPr>
            <a:r>
              <a:rPr lang="en-GB" baseline="0" dirty="0"/>
              <a:t>Toll gate control</a:t>
            </a:r>
            <a:endParaRPr lang="en-GB" baseline="0" dirty="0"/>
          </a:p>
          <a:p>
            <a:pPr marL="171450" indent="-171450">
              <a:buFontTx/>
              <a:buChar char="-"/>
            </a:pPr>
            <a:r>
              <a:rPr lang="en-GB" baseline="0" dirty="0"/>
              <a:t>Trafic control </a:t>
            </a:r>
            <a:endParaRPr lang="en-GB" baseline="0" dirty="0"/>
          </a:p>
          <a:p>
            <a:pPr marL="171450" indent="-171450">
              <a:buFontTx/>
              <a:buChar char="-"/>
            </a:pPr>
            <a:r>
              <a:rPr lang="en-GB" baseline="0" dirty="0"/>
              <a:t>Crime fighting </a:t>
            </a:r>
            <a:endParaRPr lang="en-GB" baseline="0" dirty="0"/>
          </a:p>
          <a:p>
            <a:pPr marL="171450" indent="-171450">
              <a:buFontTx/>
              <a:buChar char="-"/>
            </a:pPr>
            <a:r>
              <a:rPr lang="en-GB" baseline="0" dirty="0"/>
              <a:t>Location of stolen vehicles etc </a:t>
            </a:r>
            <a:endParaRPr lang="en-GB" dirty="0"/>
          </a:p>
        </p:txBody>
      </p:sp>
      <p:sp>
        <p:nvSpPr>
          <p:cNvPr id="1048647"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2BCDCCC-3F69-4717-B517-862700E1A49C}"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45" name="Slide Image Placeholder 1"/>
          <p:cNvSpPr>
            <a:spLocks noGrp="1" noRot="1" noChangeAspect="1"/>
          </p:cNvSpPr>
          <p:nvPr>
            <p:ph type="sldImg"/>
          </p:nvPr>
        </p:nvSpPr>
        <p:spPr/>
      </p:sp>
      <p:sp>
        <p:nvSpPr>
          <p:cNvPr id="1048646" name="Notes Placeholder 2"/>
          <p:cNvSpPr>
            <a:spLocks noGrp="1"/>
          </p:cNvSpPr>
          <p:nvPr>
            <p:ph type="body" idx="1"/>
          </p:nvPr>
        </p:nvSpPr>
        <p:spPr/>
        <p:txBody>
          <a:bodyPr/>
          <a:lstStyle/>
          <a:p>
            <a:r>
              <a:rPr lang="en-GB" dirty="0"/>
              <a:t>Discuss that</a:t>
            </a:r>
            <a:r>
              <a:rPr lang="en-GB" baseline="0" dirty="0"/>
              <a:t> it is </a:t>
            </a:r>
            <a:endParaRPr lang="en-GB" baseline="0" dirty="0"/>
          </a:p>
          <a:p>
            <a:r>
              <a:rPr lang="en-GB" baseline="0" dirty="0"/>
              <a:t>A software</a:t>
            </a:r>
            <a:endParaRPr lang="en-GB" baseline="0" dirty="0"/>
          </a:p>
          <a:p>
            <a:r>
              <a:rPr lang="en-GB" baseline="0" dirty="0"/>
              <a:t>Being in use in over 300 countries</a:t>
            </a:r>
            <a:endParaRPr lang="en-GB" baseline="0" dirty="0"/>
          </a:p>
          <a:p>
            <a:r>
              <a:rPr lang="en-GB" baseline="0" dirty="0"/>
              <a:t>However, due to the uniqueness of Nigerian system the developed techniques could not be applied to Nigerian case</a:t>
            </a:r>
            <a:endParaRPr lang="en-GB" baseline="0" dirty="0"/>
          </a:p>
          <a:p>
            <a:r>
              <a:rPr lang="en-GB" baseline="0" dirty="0"/>
              <a:t>The use of AVLPRS</a:t>
            </a:r>
            <a:endParaRPr lang="en-GB" baseline="0" dirty="0"/>
          </a:p>
          <a:p>
            <a:pPr marL="171450" indent="-171450">
              <a:buFontTx/>
              <a:buChar char="-"/>
            </a:pPr>
            <a:r>
              <a:rPr lang="en-GB" baseline="0" dirty="0"/>
              <a:t>Access control</a:t>
            </a:r>
            <a:endParaRPr lang="en-GB" baseline="0" dirty="0"/>
          </a:p>
          <a:p>
            <a:pPr marL="171450" indent="-171450">
              <a:buFontTx/>
              <a:buChar char="-"/>
            </a:pPr>
            <a:r>
              <a:rPr lang="en-GB" baseline="0" dirty="0"/>
              <a:t>Toll gate control</a:t>
            </a:r>
            <a:endParaRPr lang="en-GB" baseline="0" dirty="0"/>
          </a:p>
          <a:p>
            <a:pPr marL="171450" indent="-171450">
              <a:buFontTx/>
              <a:buChar char="-"/>
            </a:pPr>
            <a:r>
              <a:rPr lang="en-GB" baseline="0" dirty="0"/>
              <a:t>Trafic control </a:t>
            </a:r>
            <a:endParaRPr lang="en-GB" baseline="0" dirty="0"/>
          </a:p>
          <a:p>
            <a:pPr marL="171450" indent="-171450">
              <a:buFontTx/>
              <a:buChar char="-"/>
            </a:pPr>
            <a:r>
              <a:rPr lang="en-GB" baseline="0" dirty="0"/>
              <a:t>Crime fighting </a:t>
            </a:r>
            <a:endParaRPr lang="en-GB" baseline="0" dirty="0"/>
          </a:p>
          <a:p>
            <a:pPr marL="171450" indent="-171450">
              <a:buFontTx/>
              <a:buChar char="-"/>
            </a:pPr>
            <a:r>
              <a:rPr lang="en-GB" baseline="0" dirty="0"/>
              <a:t>Location of stolen vehicles etc </a:t>
            </a:r>
            <a:endParaRPr lang="en-GB" dirty="0"/>
          </a:p>
        </p:txBody>
      </p:sp>
      <p:sp>
        <p:nvSpPr>
          <p:cNvPr id="1048647"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2BCDCCC-3F69-4717-B517-862700E1A49C}"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45" name="Slide Image Placeholder 1"/>
          <p:cNvSpPr>
            <a:spLocks noGrp="1" noRot="1" noChangeAspect="1"/>
          </p:cNvSpPr>
          <p:nvPr>
            <p:ph type="sldImg"/>
          </p:nvPr>
        </p:nvSpPr>
        <p:spPr/>
      </p:sp>
      <p:sp>
        <p:nvSpPr>
          <p:cNvPr id="1048646" name="Notes Placeholder 2"/>
          <p:cNvSpPr>
            <a:spLocks noGrp="1"/>
          </p:cNvSpPr>
          <p:nvPr>
            <p:ph type="body" idx="1"/>
          </p:nvPr>
        </p:nvSpPr>
        <p:spPr/>
        <p:txBody>
          <a:bodyPr/>
          <a:lstStyle/>
          <a:p>
            <a:r>
              <a:rPr lang="en-GB" dirty="0"/>
              <a:t>Discuss that</a:t>
            </a:r>
            <a:r>
              <a:rPr lang="en-GB" baseline="0" dirty="0"/>
              <a:t> it is </a:t>
            </a:r>
            <a:endParaRPr lang="en-GB" baseline="0" dirty="0"/>
          </a:p>
          <a:p>
            <a:r>
              <a:rPr lang="en-GB" baseline="0" dirty="0"/>
              <a:t>A software</a:t>
            </a:r>
            <a:endParaRPr lang="en-GB" baseline="0" dirty="0"/>
          </a:p>
          <a:p>
            <a:r>
              <a:rPr lang="en-GB" baseline="0" dirty="0"/>
              <a:t>Being in use in over 300 countries</a:t>
            </a:r>
            <a:endParaRPr lang="en-GB" baseline="0" dirty="0"/>
          </a:p>
          <a:p>
            <a:r>
              <a:rPr lang="en-GB" baseline="0" dirty="0"/>
              <a:t>However, due to the uniqueness of Nigerian system the developed techniques could not be applied to Nigerian case</a:t>
            </a:r>
            <a:endParaRPr lang="en-GB" baseline="0" dirty="0"/>
          </a:p>
          <a:p>
            <a:r>
              <a:rPr lang="en-GB" baseline="0" dirty="0"/>
              <a:t>The use of AVLPRS</a:t>
            </a:r>
            <a:endParaRPr lang="en-GB" baseline="0" dirty="0"/>
          </a:p>
          <a:p>
            <a:pPr marL="171450" indent="-171450">
              <a:buFontTx/>
              <a:buChar char="-"/>
            </a:pPr>
            <a:r>
              <a:rPr lang="en-GB" baseline="0" dirty="0"/>
              <a:t>Access control</a:t>
            </a:r>
            <a:endParaRPr lang="en-GB" baseline="0" dirty="0"/>
          </a:p>
          <a:p>
            <a:pPr marL="171450" indent="-171450">
              <a:buFontTx/>
              <a:buChar char="-"/>
            </a:pPr>
            <a:r>
              <a:rPr lang="en-GB" baseline="0" dirty="0"/>
              <a:t>Toll gate control</a:t>
            </a:r>
            <a:endParaRPr lang="en-GB" baseline="0" dirty="0"/>
          </a:p>
          <a:p>
            <a:pPr marL="171450" indent="-171450">
              <a:buFontTx/>
              <a:buChar char="-"/>
            </a:pPr>
            <a:r>
              <a:rPr lang="en-GB" baseline="0" dirty="0"/>
              <a:t>Trafic control </a:t>
            </a:r>
            <a:endParaRPr lang="en-GB" baseline="0" dirty="0"/>
          </a:p>
          <a:p>
            <a:pPr marL="171450" indent="-171450">
              <a:buFontTx/>
              <a:buChar char="-"/>
            </a:pPr>
            <a:r>
              <a:rPr lang="en-GB" baseline="0" dirty="0"/>
              <a:t>Crime fighting </a:t>
            </a:r>
            <a:endParaRPr lang="en-GB" baseline="0" dirty="0"/>
          </a:p>
          <a:p>
            <a:pPr marL="171450" indent="-171450">
              <a:buFontTx/>
              <a:buChar char="-"/>
            </a:pPr>
            <a:r>
              <a:rPr lang="en-GB" baseline="0" dirty="0"/>
              <a:t>Location of stolen vehicles etc </a:t>
            </a:r>
            <a:endParaRPr lang="en-GB" dirty="0"/>
          </a:p>
        </p:txBody>
      </p:sp>
      <p:sp>
        <p:nvSpPr>
          <p:cNvPr id="1048647"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2BCDCCC-3F69-4717-B517-862700E1A49C}"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45" name="Slide Image Placeholder 1"/>
          <p:cNvSpPr>
            <a:spLocks noGrp="1" noRot="1" noChangeAspect="1"/>
          </p:cNvSpPr>
          <p:nvPr>
            <p:ph type="sldImg"/>
          </p:nvPr>
        </p:nvSpPr>
        <p:spPr/>
      </p:sp>
      <p:sp>
        <p:nvSpPr>
          <p:cNvPr id="1048646" name="Notes Placeholder 2"/>
          <p:cNvSpPr>
            <a:spLocks noGrp="1"/>
          </p:cNvSpPr>
          <p:nvPr>
            <p:ph type="body" idx="1"/>
          </p:nvPr>
        </p:nvSpPr>
        <p:spPr/>
        <p:txBody>
          <a:bodyPr/>
          <a:lstStyle/>
          <a:p>
            <a:r>
              <a:rPr lang="en-GB" dirty="0"/>
              <a:t>Discuss that</a:t>
            </a:r>
            <a:r>
              <a:rPr lang="en-GB" baseline="0" dirty="0"/>
              <a:t> it is </a:t>
            </a:r>
            <a:endParaRPr lang="en-GB" baseline="0" dirty="0"/>
          </a:p>
          <a:p>
            <a:r>
              <a:rPr lang="en-GB" baseline="0" dirty="0"/>
              <a:t>A software</a:t>
            </a:r>
            <a:endParaRPr lang="en-GB" baseline="0" dirty="0"/>
          </a:p>
          <a:p>
            <a:r>
              <a:rPr lang="en-GB" baseline="0" dirty="0"/>
              <a:t>Being in use in over 300 countries</a:t>
            </a:r>
            <a:endParaRPr lang="en-GB" baseline="0" dirty="0"/>
          </a:p>
          <a:p>
            <a:r>
              <a:rPr lang="en-GB" baseline="0" dirty="0"/>
              <a:t>However, due to the uniqueness of Nigerian system the developed techniques could not be applied to Nigerian case</a:t>
            </a:r>
            <a:endParaRPr lang="en-GB" baseline="0" dirty="0"/>
          </a:p>
          <a:p>
            <a:r>
              <a:rPr lang="en-GB" baseline="0" dirty="0"/>
              <a:t>The use of AVLPRS</a:t>
            </a:r>
            <a:endParaRPr lang="en-GB" baseline="0" dirty="0"/>
          </a:p>
          <a:p>
            <a:pPr marL="171450" indent="-171450">
              <a:buFontTx/>
              <a:buChar char="-"/>
            </a:pPr>
            <a:r>
              <a:rPr lang="en-GB" baseline="0" dirty="0"/>
              <a:t>Access control</a:t>
            </a:r>
            <a:endParaRPr lang="en-GB" baseline="0" dirty="0"/>
          </a:p>
          <a:p>
            <a:pPr marL="171450" indent="-171450">
              <a:buFontTx/>
              <a:buChar char="-"/>
            </a:pPr>
            <a:r>
              <a:rPr lang="en-GB" baseline="0" dirty="0"/>
              <a:t>Toll gate control</a:t>
            </a:r>
            <a:endParaRPr lang="en-GB" baseline="0" dirty="0"/>
          </a:p>
          <a:p>
            <a:pPr marL="171450" indent="-171450">
              <a:buFontTx/>
              <a:buChar char="-"/>
            </a:pPr>
            <a:r>
              <a:rPr lang="en-GB" baseline="0" dirty="0"/>
              <a:t>Trafic control </a:t>
            </a:r>
            <a:endParaRPr lang="en-GB" baseline="0" dirty="0"/>
          </a:p>
          <a:p>
            <a:pPr marL="171450" indent="-171450">
              <a:buFontTx/>
              <a:buChar char="-"/>
            </a:pPr>
            <a:r>
              <a:rPr lang="en-GB" baseline="0" dirty="0"/>
              <a:t>Crime fighting </a:t>
            </a:r>
            <a:endParaRPr lang="en-GB" baseline="0" dirty="0"/>
          </a:p>
          <a:p>
            <a:pPr marL="171450" indent="-171450">
              <a:buFontTx/>
              <a:buChar char="-"/>
            </a:pPr>
            <a:r>
              <a:rPr lang="en-GB" baseline="0" dirty="0"/>
              <a:t>Location of stolen vehicles etc </a:t>
            </a:r>
            <a:endParaRPr lang="en-GB" dirty="0"/>
          </a:p>
        </p:txBody>
      </p:sp>
      <p:sp>
        <p:nvSpPr>
          <p:cNvPr id="1048647"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2BCDCCC-3F69-4717-B517-862700E1A49C}"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45" name="Slide Image Placeholder 1"/>
          <p:cNvSpPr>
            <a:spLocks noGrp="1" noRot="1" noChangeAspect="1"/>
          </p:cNvSpPr>
          <p:nvPr>
            <p:ph type="sldImg"/>
          </p:nvPr>
        </p:nvSpPr>
        <p:spPr/>
      </p:sp>
      <p:sp>
        <p:nvSpPr>
          <p:cNvPr id="1048646" name="Notes Placeholder 2"/>
          <p:cNvSpPr>
            <a:spLocks noGrp="1"/>
          </p:cNvSpPr>
          <p:nvPr>
            <p:ph type="body" idx="1"/>
          </p:nvPr>
        </p:nvSpPr>
        <p:spPr/>
        <p:txBody>
          <a:bodyPr/>
          <a:lstStyle/>
          <a:p>
            <a:r>
              <a:rPr lang="en-GB" dirty="0"/>
              <a:t>Discuss that</a:t>
            </a:r>
            <a:r>
              <a:rPr lang="en-GB" baseline="0" dirty="0"/>
              <a:t> it is </a:t>
            </a:r>
            <a:endParaRPr lang="en-GB" baseline="0" dirty="0"/>
          </a:p>
          <a:p>
            <a:r>
              <a:rPr lang="en-GB" baseline="0" dirty="0"/>
              <a:t>A software</a:t>
            </a:r>
            <a:endParaRPr lang="en-GB" baseline="0" dirty="0"/>
          </a:p>
          <a:p>
            <a:r>
              <a:rPr lang="en-GB" baseline="0" dirty="0"/>
              <a:t>Being in use in over 300 countries</a:t>
            </a:r>
            <a:endParaRPr lang="en-GB" baseline="0" dirty="0"/>
          </a:p>
          <a:p>
            <a:r>
              <a:rPr lang="en-GB" baseline="0" dirty="0"/>
              <a:t>However, due to the uniqueness of Nigerian system the developed techniques could not be applied to Nigerian case</a:t>
            </a:r>
            <a:endParaRPr lang="en-GB" baseline="0" dirty="0"/>
          </a:p>
          <a:p>
            <a:r>
              <a:rPr lang="en-GB" baseline="0" dirty="0"/>
              <a:t>The use of AVLPRS</a:t>
            </a:r>
            <a:endParaRPr lang="en-GB" baseline="0" dirty="0"/>
          </a:p>
          <a:p>
            <a:pPr marL="171450" indent="-171450">
              <a:buFontTx/>
              <a:buChar char="-"/>
            </a:pPr>
            <a:r>
              <a:rPr lang="en-GB" baseline="0" dirty="0"/>
              <a:t>Access control</a:t>
            </a:r>
            <a:endParaRPr lang="en-GB" baseline="0" dirty="0"/>
          </a:p>
          <a:p>
            <a:pPr marL="171450" indent="-171450">
              <a:buFontTx/>
              <a:buChar char="-"/>
            </a:pPr>
            <a:r>
              <a:rPr lang="en-GB" baseline="0" dirty="0"/>
              <a:t>Toll gate control</a:t>
            </a:r>
            <a:endParaRPr lang="en-GB" baseline="0" dirty="0"/>
          </a:p>
          <a:p>
            <a:pPr marL="171450" indent="-171450">
              <a:buFontTx/>
              <a:buChar char="-"/>
            </a:pPr>
            <a:r>
              <a:rPr lang="en-GB" baseline="0" dirty="0"/>
              <a:t>Trafic control </a:t>
            </a:r>
            <a:endParaRPr lang="en-GB" baseline="0" dirty="0"/>
          </a:p>
          <a:p>
            <a:pPr marL="171450" indent="-171450">
              <a:buFontTx/>
              <a:buChar char="-"/>
            </a:pPr>
            <a:r>
              <a:rPr lang="en-GB" baseline="0" dirty="0"/>
              <a:t>Crime fighting </a:t>
            </a:r>
            <a:endParaRPr lang="en-GB" baseline="0" dirty="0"/>
          </a:p>
          <a:p>
            <a:pPr marL="171450" indent="-171450">
              <a:buFontTx/>
              <a:buChar char="-"/>
            </a:pPr>
            <a:r>
              <a:rPr lang="en-GB" baseline="0" dirty="0"/>
              <a:t>Location of stolen vehicles etc </a:t>
            </a:r>
            <a:endParaRPr lang="en-GB" dirty="0"/>
          </a:p>
        </p:txBody>
      </p:sp>
      <p:sp>
        <p:nvSpPr>
          <p:cNvPr id="1048647" name="Slide Number Placeholder 3"/>
          <p:cNvSpPr>
            <a:spLocks noGrp="1"/>
          </p:cNvSpPr>
          <p:nvPr>
            <p:ph type="sldNum" sz="quarter" idx="10"/>
          </p:nvPr>
        </p:nvSpPr>
        <p:spPr/>
        <p:txBody>
          <a:bodyPr/>
          <a:lstStyle/>
          <a:p>
            <a:fld id="{A2BCDCCC-3F69-4717-B517-862700E1A49C}" type="slidenum">
              <a:rPr lang="en-GB" smtClean="0"/>
            </a:fld>
            <a:endParaRPr lang="en-GB"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45" name="Slide Image Placeholder 1"/>
          <p:cNvSpPr>
            <a:spLocks noGrp="1" noRot="1" noChangeAspect="1"/>
          </p:cNvSpPr>
          <p:nvPr>
            <p:ph type="sldImg"/>
          </p:nvPr>
        </p:nvSpPr>
        <p:spPr/>
      </p:sp>
      <p:sp>
        <p:nvSpPr>
          <p:cNvPr id="1048646" name="Notes Placeholder 2"/>
          <p:cNvSpPr>
            <a:spLocks noGrp="1"/>
          </p:cNvSpPr>
          <p:nvPr>
            <p:ph type="body" idx="1"/>
          </p:nvPr>
        </p:nvSpPr>
        <p:spPr/>
        <p:txBody>
          <a:bodyPr/>
          <a:lstStyle/>
          <a:p>
            <a:r>
              <a:rPr lang="en-GB" dirty="0"/>
              <a:t>Discuss that</a:t>
            </a:r>
            <a:r>
              <a:rPr lang="en-GB" baseline="0" dirty="0"/>
              <a:t> it is </a:t>
            </a:r>
            <a:endParaRPr lang="en-GB" baseline="0" dirty="0"/>
          </a:p>
          <a:p>
            <a:r>
              <a:rPr lang="en-GB" baseline="0" dirty="0"/>
              <a:t>A software</a:t>
            </a:r>
            <a:endParaRPr lang="en-GB" baseline="0" dirty="0"/>
          </a:p>
          <a:p>
            <a:r>
              <a:rPr lang="en-GB" baseline="0" dirty="0"/>
              <a:t>Being in use in over 300 countries</a:t>
            </a:r>
            <a:endParaRPr lang="en-GB" baseline="0" dirty="0"/>
          </a:p>
          <a:p>
            <a:r>
              <a:rPr lang="en-GB" baseline="0" dirty="0"/>
              <a:t>However, due to the uniqueness of Nigerian system the developed techniques could not be applied to Nigerian case</a:t>
            </a:r>
            <a:endParaRPr lang="en-GB" baseline="0" dirty="0"/>
          </a:p>
          <a:p>
            <a:r>
              <a:rPr lang="en-GB" baseline="0" dirty="0"/>
              <a:t>The use of AVLPRS</a:t>
            </a:r>
            <a:endParaRPr lang="en-GB" baseline="0" dirty="0"/>
          </a:p>
          <a:p>
            <a:pPr marL="171450" indent="-171450">
              <a:buFontTx/>
              <a:buChar char="-"/>
            </a:pPr>
            <a:r>
              <a:rPr lang="en-GB" baseline="0" dirty="0"/>
              <a:t>Access control</a:t>
            </a:r>
            <a:endParaRPr lang="en-GB" baseline="0" dirty="0"/>
          </a:p>
          <a:p>
            <a:pPr marL="171450" indent="-171450">
              <a:buFontTx/>
              <a:buChar char="-"/>
            </a:pPr>
            <a:r>
              <a:rPr lang="en-GB" baseline="0" dirty="0"/>
              <a:t>Toll gate control</a:t>
            </a:r>
            <a:endParaRPr lang="en-GB" baseline="0" dirty="0"/>
          </a:p>
          <a:p>
            <a:pPr marL="171450" indent="-171450">
              <a:buFontTx/>
              <a:buChar char="-"/>
            </a:pPr>
            <a:r>
              <a:rPr lang="en-GB" baseline="0" dirty="0"/>
              <a:t>Trafic control </a:t>
            </a:r>
            <a:endParaRPr lang="en-GB" baseline="0" dirty="0"/>
          </a:p>
          <a:p>
            <a:pPr marL="171450" indent="-171450">
              <a:buFontTx/>
              <a:buChar char="-"/>
            </a:pPr>
            <a:r>
              <a:rPr lang="en-GB" baseline="0" dirty="0"/>
              <a:t>Crime fighting </a:t>
            </a:r>
            <a:endParaRPr lang="en-GB" baseline="0" dirty="0"/>
          </a:p>
          <a:p>
            <a:pPr marL="171450" indent="-171450">
              <a:buFontTx/>
              <a:buChar char="-"/>
            </a:pPr>
            <a:r>
              <a:rPr lang="en-GB" baseline="0" dirty="0"/>
              <a:t>Location of stolen vehicles etc </a:t>
            </a:r>
            <a:endParaRPr lang="en-GB" dirty="0"/>
          </a:p>
        </p:txBody>
      </p:sp>
      <p:sp>
        <p:nvSpPr>
          <p:cNvPr id="1048647"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2BCDCCC-3F69-4717-B517-862700E1A49C}"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6FF33273-5FC5-4C40-93EA-F460D032828F}" type="datetimeFigureOut">
              <a:rPr lang="en-GB" smtClean="0"/>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FC0B184-0999-4E3D-A879-F2EDDAE3DFD6}" type="slidenum">
              <a:rPr lang="en-GB" smtClean="0"/>
            </a:fld>
            <a:endParaRPr lang="en-GB"/>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GB"/>
          </a:p>
        </p:txBody>
      </p:sp>
      <p:sp>
        <p:nvSpPr>
          <p:cNvPr id="4" name="Date Placeholder 3"/>
          <p:cNvSpPr>
            <a:spLocks noGrp="1"/>
          </p:cNvSpPr>
          <p:nvPr>
            <p:ph type="dt" sz="half" idx="10"/>
          </p:nvPr>
        </p:nvSpPr>
        <p:spPr/>
        <p:txBody>
          <a:bodyPr/>
          <a:lstStyle/>
          <a:p>
            <a:fld id="{6FF33273-5FC5-4C40-93EA-F460D032828F}" type="datetimeFigureOut">
              <a:rPr lang="en-GB" smtClean="0"/>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FC0B184-0999-4E3D-A879-F2EDDAE3DFD6}" type="slidenum">
              <a:rPr lang="en-GB" smtClean="0"/>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GB"/>
          </a:p>
        </p:txBody>
      </p:sp>
      <p:sp>
        <p:nvSpPr>
          <p:cNvPr id="4" name="Date Placeholder 3"/>
          <p:cNvSpPr>
            <a:spLocks noGrp="1"/>
          </p:cNvSpPr>
          <p:nvPr>
            <p:ph type="dt" sz="half" idx="10"/>
          </p:nvPr>
        </p:nvSpPr>
        <p:spPr/>
        <p:txBody>
          <a:bodyPr/>
          <a:lstStyle/>
          <a:p>
            <a:fld id="{6FF33273-5FC5-4C40-93EA-F460D032828F}" type="datetimeFigureOut">
              <a:rPr lang="en-GB" smtClean="0"/>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FC0B184-0999-4E3D-A879-F2EDDAE3DFD6}" type="slidenum">
              <a:rPr lang="en-GB" smtClean="0"/>
            </a:fld>
            <a:endParaRPr lang="en-GB"/>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Section Break Slide layout">
    <p:spTree>
      <p:nvGrpSpPr>
        <p:cNvPr id="1" name=""/>
        <p:cNvGrpSpPr/>
        <p:nvPr/>
      </p:nvGrpSpPr>
      <p:grpSpPr>
        <a:xfrm>
          <a:off x="0" y="0"/>
          <a:ext cx="0" cy="0"/>
          <a:chOff x="0" y="0"/>
          <a:chExt cx="0" cy="0"/>
        </a:xfrm>
      </p:grpSpPr>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Closing Page">
    <p:spTree>
      <p:nvGrpSpPr>
        <p:cNvPr id="1" name=""/>
        <p:cNvGrpSpPr/>
        <p:nvPr/>
      </p:nvGrpSpPr>
      <p:grpSpPr>
        <a:xfrm>
          <a:off x="0" y="0"/>
          <a:ext cx="0" cy="0"/>
          <a:chOff x="0" y="0"/>
          <a:chExt cx="0" cy="0"/>
        </a:xfrm>
      </p:grpSpPr>
      <p:pic>
        <p:nvPicPr>
          <p:cNvPr id="3" name="Picture 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096001" y="1117600"/>
            <a:ext cx="5069417" cy="462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583499" y="135467"/>
            <a:ext cx="4751851" cy="6858000"/>
          </a:xfrm>
          <a:prstGeom prst="rect">
            <a:avLst/>
          </a:prstGeom>
          <a:solidFill>
            <a:srgbClr val="8CC63F"/>
          </a:solidFill>
          <a:ln>
            <a:noFill/>
          </a:ln>
        </p:spPr>
        <p:style>
          <a:lnRef idx="2">
            <a:schemeClr val="accent2"/>
          </a:lnRef>
          <a:fillRef idx="1">
            <a:schemeClr val="lt1"/>
          </a:fillRef>
          <a:effectRef idx="0">
            <a:schemeClr val="accent2"/>
          </a:effectRef>
          <a:fontRef idx="none"/>
        </p:style>
        <p:txBody>
          <a:bodyPr/>
          <a:lstStyle>
            <a:lvl1pPr>
              <a:defRPr sz="7200">
                <a:solidFill>
                  <a:schemeClr val="bg1"/>
                </a:solidFill>
                <a:latin typeface="+mj-lt"/>
              </a:defRPr>
            </a:lvl1pPr>
          </a:lstStyle>
          <a:p>
            <a:r>
              <a:rPr lang="en-US" dirty="0"/>
              <a:t>Click to edit Master title style</a:t>
            </a:r>
            <a:endParaRPr lang="en-GB" dirty="0"/>
          </a:p>
        </p:txBody>
      </p:sp>
      <p:sp>
        <p:nvSpPr>
          <p:cNvPr id="4" name="Footer Placeholder 4"/>
          <p:cNvSpPr>
            <a:spLocks noGrp="1"/>
          </p:cNvSpPr>
          <p:nvPr>
            <p:ph type="ftr" sz="quarter" idx="10"/>
          </p:nvPr>
        </p:nvSpPr>
        <p:spPr>
          <a:xfrm>
            <a:off x="4944534" y="6356351"/>
            <a:ext cx="3456517" cy="366183"/>
          </a:xfrm>
        </p:spPr>
        <p:txBody>
          <a:bodyPr/>
          <a:lstStyle>
            <a:lvl1pPr>
              <a:defRPr/>
            </a:lvl1pPr>
          </a:lstStyle>
          <a:p>
            <a:pPr>
              <a:defRPr/>
            </a:pPr>
            <a:r>
              <a:rPr lang="en-US"/>
              <a:t>https://summituniversity.edu.ng</a:t>
            </a:r>
            <a:endParaRPr lang="en-US"/>
          </a:p>
        </p:txBody>
      </p:sp>
      <p:sp>
        <p:nvSpPr>
          <p:cNvPr id="5" name="Slide Number Placeholder 5"/>
          <p:cNvSpPr>
            <a:spLocks noGrp="1"/>
          </p:cNvSpPr>
          <p:nvPr>
            <p:ph type="sldNum" sz="quarter" idx="11"/>
          </p:nvPr>
        </p:nvSpPr>
        <p:spPr/>
        <p:txBody>
          <a:bodyPr/>
          <a:lstStyle>
            <a:lvl1pPr>
              <a:defRPr/>
            </a:lvl1pPr>
          </a:lstStyle>
          <a:p>
            <a:pPr>
              <a:defRPr/>
            </a:pPr>
            <a:fld id="{4C964F49-B6D6-48F7-AA95-107B95DED5FC}" type="slidenum">
              <a:rPr lang="en-US"/>
            </a:fld>
            <a:endParaRPr lang="en-US"/>
          </a:p>
        </p:txBody>
      </p:sp>
    </p:spTree>
  </p:cSld>
  <p:clrMapOvr>
    <a:masterClrMapping/>
  </p:clrMapOvr>
  <p:transition spd="slow"/>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Basic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64638"/>
            <a:ext cx="12192000" cy="768085"/>
          </a:xfrm>
          <a:prstGeom prst="rect">
            <a:avLst/>
          </a:prstGeom>
        </p:spPr>
        <p:txBody>
          <a:bodyPr anchor="ctr"/>
          <a:lstStyle>
            <a:lvl1pPr marL="0" indent="0" algn="ctr">
              <a:buNone/>
              <a:defRPr sz="4800" b="0" baseline="0">
                <a:solidFill>
                  <a:schemeClr val="tx1">
                    <a:lumMod val="75000"/>
                    <a:lumOff val="25000"/>
                  </a:schemeClr>
                </a:solidFill>
                <a:latin typeface="+mj-lt"/>
                <a:cs typeface="Arial" panose="02080604020202020204" pitchFamily="34" charset="0"/>
              </a:defRPr>
            </a:lvl1pPr>
          </a:lstStyle>
          <a:p>
            <a:pPr lvl="0"/>
            <a:r>
              <a:rPr lang="en-US" altLang="ko-KR" dirty="0"/>
              <a:t>BASIC LAYOUT</a:t>
            </a:r>
            <a:endParaRPr lang="en-US" altLang="ko-KR" dirty="0"/>
          </a:p>
        </p:txBody>
      </p:sp>
      <p:sp>
        <p:nvSpPr>
          <p:cNvPr id="11" name="Text Placeholder 9"/>
          <p:cNvSpPr>
            <a:spLocks noGrp="1"/>
          </p:cNvSpPr>
          <p:nvPr>
            <p:ph type="body" sz="quarter" idx="11" hasCustomPrompt="1"/>
          </p:nvPr>
        </p:nvSpPr>
        <p:spPr>
          <a:xfrm>
            <a:off x="0" y="932723"/>
            <a:ext cx="12192000" cy="384043"/>
          </a:xfrm>
          <a:prstGeom prst="rect">
            <a:avLst/>
          </a:prstGeom>
        </p:spPr>
        <p:txBody>
          <a:bodyPr anchor="ctr"/>
          <a:lstStyle>
            <a:lvl1pPr marL="0" indent="0" algn="ctr">
              <a:buNone/>
              <a:defRPr sz="1865" b="0" baseline="0">
                <a:solidFill>
                  <a:schemeClr val="tx1">
                    <a:lumMod val="75000"/>
                    <a:lumOff val="25000"/>
                  </a:schemeClr>
                </a:solidFill>
                <a:latin typeface="+mn-lt"/>
                <a:cs typeface="Arial" panose="02080604020202020204" pitchFamily="34" charset="0"/>
              </a:defRPr>
            </a:lvl1pPr>
          </a:lstStyle>
          <a:p>
            <a:pPr lvl="0"/>
            <a:r>
              <a:rPr lang="en-US" altLang="ko-KR" dirty="0"/>
              <a:t>Insert the title of your subtitle Here</a:t>
            </a:r>
            <a:endParaRPr lang="en-US" altLang="ko-KR" dirty="0"/>
          </a:p>
        </p:txBody>
      </p:sp>
      <p:sp>
        <p:nvSpPr>
          <p:cNvPr id="4" name="Rectangle 3"/>
          <p:cNvSpPr/>
          <p:nvPr userDrawn="1"/>
        </p:nvSpPr>
        <p:spPr>
          <a:xfrm>
            <a:off x="0" y="6618000"/>
            <a:ext cx="12192000" cy="24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400"/>
          </a:p>
        </p:txBody>
      </p:sp>
      <p:sp>
        <p:nvSpPr>
          <p:cNvPr id="5" name="Rectangle 4"/>
          <p:cNvSpPr/>
          <p:nvPr userDrawn="1"/>
        </p:nvSpPr>
        <p:spPr>
          <a:xfrm>
            <a:off x="0" y="0"/>
            <a:ext cx="12192000" cy="9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40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mage + Text">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6646700" y="1011009"/>
            <a:ext cx="4388856" cy="910703"/>
          </a:xfrm>
        </p:spPr>
        <p:txBody>
          <a:bodyPr anchor="b"/>
          <a:lstStyle>
            <a:lvl1pPr>
              <a:defRPr lang="en-US" sz="2665" b="1" kern="1200" dirty="0">
                <a:solidFill>
                  <a:schemeClr val="accent3"/>
                </a:solidFill>
                <a:latin typeface="+mj-lt"/>
                <a:ea typeface="+mn-ea"/>
                <a:cs typeface="+mn-cs"/>
              </a:defRPr>
            </a:lvl1pPr>
          </a:lstStyle>
          <a:p>
            <a:r>
              <a:rPr lang="en-US"/>
              <a:t>Click to edit Master title style</a:t>
            </a:r>
            <a:endParaRPr lang="en-GB" dirty="0"/>
          </a:p>
        </p:txBody>
      </p:sp>
      <p:sp>
        <p:nvSpPr>
          <p:cNvPr id="3" name="Content Placeholder 2"/>
          <p:cNvSpPr>
            <a:spLocks noGrp="1"/>
          </p:cNvSpPr>
          <p:nvPr>
            <p:ph sz="half" idx="1"/>
          </p:nvPr>
        </p:nvSpPr>
        <p:spPr>
          <a:xfrm>
            <a:off x="657261" y="1493531"/>
            <a:ext cx="5582281" cy="4592136"/>
          </a:xfrm>
        </p:spPr>
        <p:txBody>
          <a:bodyPr>
            <a:normAutofit/>
          </a:bodyPr>
          <a:lstStyle>
            <a:lvl1pPr marL="0" indent="0">
              <a:buNone/>
              <a:defRPr sz="1600">
                <a:latin typeface="Montserrat" panose="00000500000000000000" pitchFamily="2" charset="0"/>
              </a:defRPr>
            </a:lvl1pPr>
            <a:lvl2pPr marL="236855" indent="0">
              <a:buNone/>
              <a:defRPr sz="1465">
                <a:latin typeface="Montserrat" panose="00000500000000000000" pitchFamily="2" charset="0"/>
              </a:defRPr>
            </a:lvl2pPr>
            <a:lvl3pPr marL="478155" indent="0">
              <a:buNone/>
              <a:defRPr sz="1400">
                <a:latin typeface="Montserrat" panose="00000500000000000000" pitchFamily="2" charset="0"/>
              </a:defRPr>
            </a:lvl3pPr>
            <a:lvl4pPr marL="715645" indent="0">
              <a:buNone/>
              <a:defRPr sz="1335">
                <a:latin typeface="Montserrat" panose="00000500000000000000" pitchFamily="2" charset="0"/>
              </a:defRPr>
            </a:lvl4pPr>
            <a:lvl5pPr marL="959485" indent="0">
              <a:buNone/>
              <a:defRPr sz="1335">
                <a:latin typeface="Montserrat" panose="00000500000000000000" pitchFamily="2" charset="0"/>
              </a:defRPr>
            </a:lvl5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GB" dirty="0"/>
          </a:p>
        </p:txBody>
      </p:sp>
      <p:sp>
        <p:nvSpPr>
          <p:cNvPr id="4" name="Content Placeholder 3"/>
          <p:cNvSpPr>
            <a:spLocks noGrp="1"/>
          </p:cNvSpPr>
          <p:nvPr>
            <p:ph sz="half" idx="2"/>
          </p:nvPr>
        </p:nvSpPr>
        <p:spPr>
          <a:xfrm>
            <a:off x="6398793" y="2150593"/>
            <a:ext cx="5156200" cy="3935075"/>
          </a:xfrm>
        </p:spPr>
        <p:txBody>
          <a:bodyPr>
            <a:normAutofit/>
          </a:bodyPr>
          <a:lstStyle>
            <a:lvl1pPr indent="0" algn="l" rtl="0" eaLnBrk="1" latinLnBrk="0" hangingPunct="1">
              <a:lnSpc>
                <a:spcPct val="114000"/>
              </a:lnSpc>
              <a:buFont typeface="Arial" panose="02080604020202020204" pitchFamily="34" charset="0"/>
              <a:buNone/>
              <a:defRPr lang="en-US" sz="1600" kern="1200" dirty="0">
                <a:solidFill>
                  <a:schemeClr val="tx1"/>
                </a:solidFill>
                <a:latin typeface="Montserrat" panose="00000500000000000000" pitchFamily="2" charset="0"/>
                <a:ea typeface="+mn-ea"/>
                <a:cs typeface="+mn-cs"/>
              </a:defRPr>
            </a:lvl1pPr>
            <a:lvl2pPr indent="0" algn="l" rtl="0" eaLnBrk="1" latinLnBrk="0" hangingPunct="1">
              <a:lnSpc>
                <a:spcPct val="114000"/>
              </a:lnSpc>
              <a:buFont typeface="Arial" panose="02080604020202020204" pitchFamily="34" charset="0"/>
              <a:buNone/>
              <a:defRPr lang="en-US" sz="1465" kern="1200" dirty="0">
                <a:solidFill>
                  <a:schemeClr val="tx1"/>
                </a:solidFill>
                <a:latin typeface="Montserrat" panose="00000500000000000000" pitchFamily="2" charset="0"/>
                <a:ea typeface="+mn-ea"/>
                <a:cs typeface="+mn-cs"/>
              </a:defRPr>
            </a:lvl2pPr>
            <a:lvl3pPr indent="0" algn="l" rtl="0" eaLnBrk="1" latinLnBrk="0" hangingPunct="1">
              <a:lnSpc>
                <a:spcPct val="114000"/>
              </a:lnSpc>
              <a:buFont typeface="Arial" panose="02080604020202020204" pitchFamily="34" charset="0"/>
              <a:buNone/>
              <a:defRPr lang="en-US" sz="1400" kern="1200" dirty="0">
                <a:solidFill>
                  <a:schemeClr val="tx1"/>
                </a:solidFill>
                <a:latin typeface="Montserrat" panose="00000500000000000000" pitchFamily="2" charset="0"/>
                <a:ea typeface="+mn-ea"/>
                <a:cs typeface="+mn-cs"/>
              </a:defRPr>
            </a:lvl3pPr>
            <a:lvl4pPr indent="0" algn="l" rtl="0" eaLnBrk="1" latinLnBrk="0" hangingPunct="1">
              <a:lnSpc>
                <a:spcPct val="114000"/>
              </a:lnSpc>
              <a:buFont typeface="Arial" panose="02080604020202020204" pitchFamily="34" charset="0"/>
              <a:buNone/>
              <a:defRPr lang="en-US" sz="1335" kern="1200" dirty="0">
                <a:solidFill>
                  <a:schemeClr val="tx1"/>
                </a:solidFill>
                <a:latin typeface="Montserrat" panose="00000500000000000000" pitchFamily="2" charset="0"/>
                <a:ea typeface="+mn-ea"/>
                <a:cs typeface="+mn-cs"/>
              </a:defRPr>
            </a:lvl4pPr>
            <a:lvl5pPr indent="0" algn="l" rtl="0" eaLnBrk="1" latinLnBrk="0" hangingPunct="1">
              <a:lnSpc>
                <a:spcPct val="114000"/>
              </a:lnSpc>
              <a:buFont typeface="Arial" panose="02080604020202020204" pitchFamily="34" charset="0"/>
              <a:buNone/>
              <a:defRPr lang="en-GB" sz="1335" kern="1200" dirty="0">
                <a:solidFill>
                  <a:schemeClr val="tx1"/>
                </a:solidFill>
                <a:latin typeface="Montserrat" panose="00000500000000000000" pitchFamily="2" charset="0"/>
                <a:ea typeface="+mn-ea"/>
                <a:cs typeface="+mn-cs"/>
              </a:defRPr>
            </a:lvl5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GB" dirty="0"/>
          </a:p>
        </p:txBody>
      </p:sp>
      <p:sp>
        <p:nvSpPr>
          <p:cNvPr id="9" name="Footer Placeholder 4"/>
          <p:cNvSpPr>
            <a:spLocks noGrp="1"/>
          </p:cNvSpPr>
          <p:nvPr>
            <p:ph type="ftr" sz="quarter" idx="3"/>
          </p:nvPr>
        </p:nvSpPr>
        <p:spPr>
          <a:xfrm>
            <a:off x="520985" y="6386677"/>
            <a:ext cx="4114800" cy="366183"/>
          </a:xfrm>
          <a:prstGeom prst="rect">
            <a:avLst/>
          </a:prstGeom>
        </p:spPr>
        <p:txBody>
          <a:bodyPr vert="horz" lIns="91440" tIns="45720" rIns="91440" bIns="45720" rtlCol="0" anchor="ctr"/>
          <a:lstStyle>
            <a:lvl1pPr algn="l">
              <a:defRPr lang="en-GB" sz="1200" b="1" kern="1200" dirty="0">
                <a:solidFill>
                  <a:schemeClr val="accent3"/>
                </a:solidFill>
                <a:latin typeface="Montserrat" panose="00000500000000000000" pitchFamily="2" charset="77"/>
                <a:ea typeface="+mn-ea"/>
                <a:cs typeface="+mn-cs"/>
              </a:defRPr>
            </a:lvl1pPr>
          </a:lstStyle>
          <a:p>
            <a:endParaRPr lang="en-GB"/>
          </a:p>
        </p:txBody>
      </p:sp>
      <p:sp>
        <p:nvSpPr>
          <p:cNvPr id="10" name="Slide Number Placeholder 5"/>
          <p:cNvSpPr>
            <a:spLocks noGrp="1"/>
          </p:cNvSpPr>
          <p:nvPr>
            <p:ph type="sldNum" sz="quarter" idx="4"/>
          </p:nvPr>
        </p:nvSpPr>
        <p:spPr>
          <a:xfrm>
            <a:off x="9168641" y="6356351"/>
            <a:ext cx="2743200" cy="366183"/>
          </a:xfrm>
          <a:prstGeom prst="rect">
            <a:avLst/>
          </a:prstGeom>
        </p:spPr>
        <p:txBody>
          <a:bodyPr vert="horz" lIns="91440" tIns="45720" rIns="91440" bIns="45720" rtlCol="0" anchor="ctr"/>
          <a:lstStyle>
            <a:lvl1pPr algn="r">
              <a:defRPr lang="en-GB" sz="1300" kern="1200" smtClean="0">
                <a:solidFill>
                  <a:schemeClr val="bg1"/>
                </a:solidFill>
                <a:latin typeface="Montserrat Medium" panose="00000600000000000000" pitchFamily="2" charset="77"/>
                <a:ea typeface="+mn-ea"/>
                <a:cs typeface="+mn-cs"/>
              </a:defRPr>
            </a:lvl1pPr>
          </a:lstStyle>
          <a:p>
            <a:fld id="{93E7B9F2-B4FF-452C-8B6A-FCAF32E52E53}" type="slidenum">
              <a:rPr lang="en-GB" smtClean="0"/>
            </a:fld>
            <a:endParaRPr lang="en-GB" dirty="0"/>
          </a:p>
        </p:txBody>
      </p:sp>
      <p:pic>
        <p:nvPicPr>
          <p:cNvPr id="5" name="Picture 4"/>
          <p:cNvPicPr>
            <a:picLocks noChangeAspect="1"/>
          </p:cNvPicPr>
          <p:nvPr userDrawn="1"/>
        </p:nvPicPr>
        <p:blipFill>
          <a:blip r:embed="rId3"/>
          <a:srcRect/>
          <a:stretch>
            <a:fillRect/>
          </a:stretch>
        </p:blipFill>
        <p:spPr>
          <a:xfrm>
            <a:off x="353053" y="308591"/>
            <a:ext cx="1793077" cy="426853"/>
          </a:xfrm>
          <a:prstGeom prst="rect">
            <a:avLst/>
          </a:prstGeom>
        </p:spPr>
      </p:pic>
    </p:spTree>
  </p:cSld>
  <p:clrMapOvr>
    <a:masterClrMapping/>
  </p:clrMapOvr>
  <p:hf hdr="0" dt="0"/>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Contents slide layout">
    <p:bg>
      <p:bgPr>
        <a:solidFill>
          <a:schemeClr val="bg1"/>
        </a:solidFill>
        <a:effectLst/>
      </p:bgPr>
    </p:bg>
    <p:spTree>
      <p:nvGrpSpPr>
        <p:cNvPr id="1" name=""/>
        <p:cNvGrpSpPr/>
        <p:nvPr/>
      </p:nvGrpSpPr>
      <p:grpSpPr>
        <a:xfrm>
          <a:off x="0" y="0"/>
          <a:ext cx="0" cy="0"/>
          <a:chOff x="0" y="0"/>
          <a:chExt cx="0" cy="0"/>
        </a:xfrm>
      </p:grpSpPr>
      <p:sp>
        <p:nvSpPr>
          <p:cNvPr id="7" name="Freeform: Shape 6"/>
          <p:cNvSpPr/>
          <p:nvPr userDrawn="1"/>
        </p:nvSpPr>
        <p:spPr>
          <a:xfrm>
            <a:off x="0" y="161317"/>
            <a:ext cx="11191164" cy="1026038"/>
          </a:xfrm>
          <a:custGeom>
            <a:avLst/>
            <a:gdLst>
              <a:gd name="connsiteX0" fmla="*/ 0 w 11191164"/>
              <a:gd name="connsiteY0" fmla="*/ 0 h 1026038"/>
              <a:gd name="connsiteX1" fmla="*/ 10678145 w 11191164"/>
              <a:gd name="connsiteY1" fmla="*/ 0 h 1026038"/>
              <a:gd name="connsiteX2" fmla="*/ 11191164 w 11191164"/>
              <a:gd name="connsiteY2" fmla="*/ 513019 h 1026038"/>
              <a:gd name="connsiteX3" fmla="*/ 10678145 w 11191164"/>
              <a:gd name="connsiteY3" fmla="*/ 1026038 h 1026038"/>
              <a:gd name="connsiteX4" fmla="*/ 0 w 11191164"/>
              <a:gd name="connsiteY4" fmla="*/ 1026038 h 1026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91164" h="1026038">
                <a:moveTo>
                  <a:pt x="0" y="0"/>
                </a:moveTo>
                <a:lnTo>
                  <a:pt x="10678145" y="0"/>
                </a:lnTo>
                <a:cubicBezTo>
                  <a:pt x="10961478" y="0"/>
                  <a:pt x="11191164" y="229686"/>
                  <a:pt x="11191164" y="513019"/>
                </a:cubicBezTo>
                <a:cubicBezTo>
                  <a:pt x="11191164" y="796352"/>
                  <a:pt x="10961478" y="1026038"/>
                  <a:pt x="10678145" y="1026038"/>
                </a:cubicBezTo>
                <a:lnTo>
                  <a:pt x="0" y="1026038"/>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9"/>
          <p:cNvSpPr>
            <a:spLocks noGrp="1"/>
          </p:cNvSpPr>
          <p:nvPr>
            <p:ph type="body" sz="quarter" idx="10" hasCustomPrompt="1"/>
          </p:nvPr>
        </p:nvSpPr>
        <p:spPr>
          <a:xfrm>
            <a:off x="2120734" y="339509"/>
            <a:ext cx="9775991" cy="724247"/>
          </a:xfrm>
          <a:prstGeom prst="rect">
            <a:avLst/>
          </a:prstGeom>
        </p:spPr>
        <p:txBody>
          <a:bodyPr anchor="ctr"/>
          <a:lstStyle>
            <a:lvl1pPr marL="0" indent="0" algn="l">
              <a:buNone/>
              <a:defRPr sz="5400" b="0" baseline="0">
                <a:solidFill>
                  <a:schemeClr val="bg1"/>
                </a:solidFill>
                <a:latin typeface="+mj-lt"/>
                <a:cs typeface="Arial" panose="02080604020202020204" pitchFamily="34" charset="0"/>
              </a:defRPr>
            </a:lvl1pPr>
          </a:lstStyle>
          <a:p>
            <a:pPr lvl="0"/>
            <a:r>
              <a:rPr lang="en-US" altLang="ko-KR" dirty="0"/>
              <a:t>BASIC LAYOUT</a:t>
            </a:r>
            <a:endParaRPr lang="en-US" altLang="ko-KR" dirty="0"/>
          </a:p>
        </p:txBody>
      </p:sp>
      <p:sp>
        <p:nvSpPr>
          <p:cNvPr id="4" name="Freeform: Shape 3"/>
          <p:cNvSpPr/>
          <p:nvPr userDrawn="1"/>
        </p:nvSpPr>
        <p:spPr>
          <a:xfrm>
            <a:off x="0" y="161317"/>
            <a:ext cx="1668083" cy="1026038"/>
          </a:xfrm>
          <a:custGeom>
            <a:avLst/>
            <a:gdLst>
              <a:gd name="connsiteX0" fmla="*/ 5086770 w 5086770"/>
              <a:gd name="connsiteY0" fmla="*/ 1174706 h 3128874"/>
              <a:gd name="connsiteX1" fmla="*/ 5086770 w 5086770"/>
              <a:gd name="connsiteY1" fmla="*/ 1184663 h 3128874"/>
              <a:gd name="connsiteX2" fmla="*/ 5079830 w 5086770"/>
              <a:gd name="connsiteY2" fmla="*/ 1185820 h 3128874"/>
              <a:gd name="connsiteX3" fmla="*/ 5078289 w 5086770"/>
              <a:gd name="connsiteY3" fmla="*/ 1182737 h 3128874"/>
              <a:gd name="connsiteX4" fmla="*/ 5078289 w 5086770"/>
              <a:gd name="connsiteY4" fmla="*/ 1179654 h 3128874"/>
              <a:gd name="connsiteX5" fmla="*/ 1690658 w 5086770"/>
              <a:gd name="connsiteY5" fmla="*/ 810655 h 3128874"/>
              <a:gd name="connsiteX6" fmla="*/ 1349061 w 5086770"/>
              <a:gd name="connsiteY6" fmla="*/ 1934928 h 3128874"/>
              <a:gd name="connsiteX7" fmla="*/ 2035854 w 5086770"/>
              <a:gd name="connsiteY7" fmla="*/ 1934928 h 3128874"/>
              <a:gd name="connsiteX8" fmla="*/ 3765314 w 5086770"/>
              <a:gd name="connsiteY8" fmla="*/ 0 h 3128874"/>
              <a:gd name="connsiteX9" fmla="*/ 4465138 w 5086770"/>
              <a:gd name="connsiteY9" fmla="*/ 0 h 3128874"/>
              <a:gd name="connsiteX10" fmla="*/ 4675955 w 5086770"/>
              <a:gd name="connsiteY10" fmla="*/ 0 h 3128874"/>
              <a:gd name="connsiteX11" fmla="*/ 4659036 w 5086770"/>
              <a:gd name="connsiteY11" fmla="*/ 34412 h 3128874"/>
              <a:gd name="connsiteX12" fmla="*/ 4651327 w 5086770"/>
              <a:gd name="connsiteY12" fmla="*/ 45203 h 3128874"/>
              <a:gd name="connsiteX13" fmla="*/ 4648245 w 5086770"/>
              <a:gd name="connsiteY13" fmla="*/ 51368 h 3128874"/>
              <a:gd name="connsiteX14" fmla="*/ 4483319 w 5086770"/>
              <a:gd name="connsiteY14" fmla="*/ 361184 h 3128874"/>
              <a:gd name="connsiteX15" fmla="*/ 4480236 w 5086770"/>
              <a:gd name="connsiteY15" fmla="*/ 373515 h 3128874"/>
              <a:gd name="connsiteX16" fmla="*/ 4474071 w 5086770"/>
              <a:gd name="connsiteY16" fmla="*/ 398176 h 3128874"/>
              <a:gd name="connsiteX17" fmla="*/ 4450950 w 5086770"/>
              <a:gd name="connsiteY17" fmla="*/ 498367 h 3128874"/>
              <a:gd name="connsiteX18" fmla="*/ 4440161 w 5086770"/>
              <a:gd name="connsiteY18" fmla="*/ 527652 h 3128874"/>
              <a:gd name="connsiteX19" fmla="*/ 4441700 w 5086770"/>
              <a:gd name="connsiteY19" fmla="*/ 539983 h 3128874"/>
              <a:gd name="connsiteX20" fmla="*/ 4437078 w 5086770"/>
              <a:gd name="connsiteY20" fmla="*/ 561562 h 3128874"/>
              <a:gd name="connsiteX21" fmla="*/ 4433995 w 5086770"/>
              <a:gd name="connsiteY21" fmla="*/ 576976 h 3128874"/>
              <a:gd name="connsiteX22" fmla="*/ 4433994 w 5086770"/>
              <a:gd name="connsiteY22" fmla="*/ 578519 h 3128874"/>
              <a:gd name="connsiteX23" fmla="*/ 4413956 w 5086770"/>
              <a:gd name="connsiteY23" fmla="*/ 797393 h 3128874"/>
              <a:gd name="connsiteX24" fmla="*/ 4438619 w 5086770"/>
              <a:gd name="connsiteY24" fmla="*/ 996230 h 3128874"/>
              <a:gd name="connsiteX25" fmla="*/ 4433995 w 5086770"/>
              <a:gd name="connsiteY25" fmla="*/ 1016268 h 3128874"/>
              <a:gd name="connsiteX26" fmla="*/ 4435536 w 5086770"/>
              <a:gd name="connsiteY26" fmla="*/ 1025517 h 3128874"/>
              <a:gd name="connsiteX27" fmla="*/ 4437078 w 5086770"/>
              <a:gd name="connsiteY27" fmla="*/ 1027057 h 3128874"/>
              <a:gd name="connsiteX28" fmla="*/ 4432452 w 5086770"/>
              <a:gd name="connsiteY28" fmla="*/ 1048636 h 3128874"/>
              <a:gd name="connsiteX29" fmla="*/ 4413956 w 5086770"/>
              <a:gd name="connsiteY29" fmla="*/ 1085630 h 3128874"/>
              <a:gd name="connsiteX30" fmla="*/ 4196623 w 5086770"/>
              <a:gd name="connsiteY30" fmla="*/ 1389280 h 3128874"/>
              <a:gd name="connsiteX31" fmla="*/ 4085645 w 5086770"/>
              <a:gd name="connsiteY31" fmla="*/ 1597365 h 3128874"/>
              <a:gd name="connsiteX32" fmla="*/ 4216661 w 5086770"/>
              <a:gd name="connsiteY32" fmla="*/ 1697556 h 3128874"/>
              <a:gd name="connsiteX33" fmla="*/ 4250571 w 5086770"/>
              <a:gd name="connsiteY33" fmla="*/ 1811617 h 3128874"/>
              <a:gd name="connsiteX34" fmla="*/ 4173502 w 5086770"/>
              <a:gd name="connsiteY34" fmla="*/ 1888685 h 3128874"/>
              <a:gd name="connsiteX35" fmla="*/ 4213578 w 5086770"/>
              <a:gd name="connsiteY35" fmla="*/ 2022784 h 3128874"/>
              <a:gd name="connsiteX36" fmla="*/ 4347678 w 5086770"/>
              <a:gd name="connsiteY36" fmla="*/ 2090605 h 3128874"/>
              <a:gd name="connsiteX37" fmla="*/ 4233616 w 5086770"/>
              <a:gd name="connsiteY37" fmla="*/ 2138388 h 3128874"/>
              <a:gd name="connsiteX38" fmla="*/ 4227451 w 5086770"/>
              <a:gd name="connsiteY38" fmla="*/ 2258616 h 3128874"/>
              <a:gd name="connsiteX39" fmla="*/ 4350761 w 5086770"/>
              <a:gd name="connsiteY39" fmla="*/ 2320270 h 3128874"/>
              <a:gd name="connsiteX40" fmla="*/ 4333805 w 5086770"/>
              <a:gd name="connsiteY40" fmla="*/ 2462077 h 3128874"/>
              <a:gd name="connsiteX41" fmla="*/ 4467905 w 5086770"/>
              <a:gd name="connsiteY41" fmla="*/ 2719486 h 3128874"/>
              <a:gd name="connsiteX42" fmla="*/ 4800655 w 5086770"/>
              <a:gd name="connsiteY42" fmla="*/ 2748491 h 3128874"/>
              <a:gd name="connsiteX43" fmla="*/ 4838191 w 5086770"/>
              <a:gd name="connsiteY43" fmla="*/ 2744074 h 3128874"/>
              <a:gd name="connsiteX44" fmla="*/ 4863823 w 5086770"/>
              <a:gd name="connsiteY44" fmla="*/ 2765476 h 3128874"/>
              <a:gd name="connsiteX45" fmla="*/ 4934321 w 5086770"/>
              <a:gd name="connsiteY45" fmla="*/ 2911083 h 3128874"/>
              <a:gd name="connsiteX46" fmla="*/ 4964162 w 5086770"/>
              <a:gd name="connsiteY46" fmla="*/ 3074402 h 3128874"/>
              <a:gd name="connsiteX47" fmla="*/ 4967647 w 5086770"/>
              <a:gd name="connsiteY47" fmla="*/ 3128874 h 3128874"/>
              <a:gd name="connsiteX48" fmla="*/ 4465138 w 5086770"/>
              <a:gd name="connsiteY48" fmla="*/ 3128874 h 3128874"/>
              <a:gd name="connsiteX49" fmla="*/ 4465138 w 5086770"/>
              <a:gd name="connsiteY49" fmla="*/ 3127460 h 3128874"/>
              <a:gd name="connsiteX50" fmla="*/ 3765314 w 5086770"/>
              <a:gd name="connsiteY50" fmla="*/ 3127460 h 3128874"/>
              <a:gd name="connsiteX51" fmla="*/ 1175459 w 5086770"/>
              <a:gd name="connsiteY51" fmla="*/ 0 h 3128874"/>
              <a:gd name="connsiteX52" fmla="*/ 2229594 w 5086770"/>
              <a:gd name="connsiteY52" fmla="*/ 0 h 3128874"/>
              <a:gd name="connsiteX53" fmla="*/ 3404781 w 5086770"/>
              <a:gd name="connsiteY53" fmla="*/ 3127460 h 3128874"/>
              <a:gd name="connsiteX54" fmla="*/ 2392789 w 5086770"/>
              <a:gd name="connsiteY54" fmla="*/ 3127460 h 3128874"/>
              <a:gd name="connsiteX55" fmla="*/ 2236317 w 5086770"/>
              <a:gd name="connsiteY55" fmla="*/ 2611186 h 3128874"/>
              <a:gd name="connsiteX56" fmla="*/ 1139165 w 5086770"/>
              <a:gd name="connsiteY56" fmla="*/ 2611186 h 3128874"/>
              <a:gd name="connsiteX57" fmla="*/ 986721 w 5086770"/>
              <a:gd name="connsiteY57" fmla="*/ 3127460 h 3128874"/>
              <a:gd name="connsiteX58" fmla="*/ 0 w 5086770"/>
              <a:gd name="connsiteY58" fmla="*/ 3127460 h 3128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086770" h="3128874">
                <a:moveTo>
                  <a:pt x="5086770" y="1174706"/>
                </a:moveTo>
                <a:lnTo>
                  <a:pt x="5086770" y="1184663"/>
                </a:lnTo>
                <a:lnTo>
                  <a:pt x="5079830" y="1185820"/>
                </a:lnTo>
                <a:cubicBezTo>
                  <a:pt x="5079829" y="1184277"/>
                  <a:pt x="5078289" y="1184277"/>
                  <a:pt x="5078289" y="1182737"/>
                </a:cubicBezTo>
                <a:lnTo>
                  <a:pt x="5078289" y="1179654"/>
                </a:lnTo>
                <a:close/>
                <a:moveTo>
                  <a:pt x="1690658" y="810655"/>
                </a:moveTo>
                <a:lnTo>
                  <a:pt x="1349061" y="1934928"/>
                </a:lnTo>
                <a:lnTo>
                  <a:pt x="2035854" y="1934928"/>
                </a:lnTo>
                <a:close/>
                <a:moveTo>
                  <a:pt x="3765314" y="0"/>
                </a:moveTo>
                <a:lnTo>
                  <a:pt x="4465138" y="0"/>
                </a:lnTo>
                <a:lnTo>
                  <a:pt x="4675955" y="0"/>
                </a:lnTo>
                <a:lnTo>
                  <a:pt x="4659036" y="34412"/>
                </a:lnTo>
                <a:cubicBezTo>
                  <a:pt x="4655952" y="37496"/>
                  <a:pt x="4652870" y="40578"/>
                  <a:pt x="4651327" y="45203"/>
                </a:cubicBezTo>
                <a:cubicBezTo>
                  <a:pt x="4649787" y="48285"/>
                  <a:pt x="4649788" y="49827"/>
                  <a:pt x="4648245" y="51368"/>
                </a:cubicBezTo>
                <a:cubicBezTo>
                  <a:pt x="4632831" y="72947"/>
                  <a:pt x="4528018" y="224002"/>
                  <a:pt x="4483319" y="361184"/>
                </a:cubicBezTo>
                <a:cubicBezTo>
                  <a:pt x="4481777" y="365808"/>
                  <a:pt x="4480236" y="368891"/>
                  <a:pt x="4480236" y="373515"/>
                </a:cubicBezTo>
                <a:cubicBezTo>
                  <a:pt x="4478694" y="381223"/>
                  <a:pt x="4475612" y="390471"/>
                  <a:pt x="4474071" y="398176"/>
                </a:cubicBezTo>
                <a:cubicBezTo>
                  <a:pt x="4466362" y="432087"/>
                  <a:pt x="4458657" y="465997"/>
                  <a:pt x="4450950" y="498367"/>
                </a:cubicBezTo>
                <a:cubicBezTo>
                  <a:pt x="4444783" y="506073"/>
                  <a:pt x="4440160" y="516863"/>
                  <a:pt x="4440161" y="527652"/>
                </a:cubicBezTo>
                <a:cubicBezTo>
                  <a:pt x="4440160" y="532277"/>
                  <a:pt x="4440160" y="535360"/>
                  <a:pt x="4441700" y="539983"/>
                </a:cubicBezTo>
                <a:cubicBezTo>
                  <a:pt x="4440161" y="547691"/>
                  <a:pt x="4438618" y="555397"/>
                  <a:pt x="4437078" y="561562"/>
                </a:cubicBezTo>
                <a:cubicBezTo>
                  <a:pt x="4435535" y="566187"/>
                  <a:pt x="4433995" y="570810"/>
                  <a:pt x="4433995" y="576976"/>
                </a:cubicBezTo>
                <a:cubicBezTo>
                  <a:pt x="4433995" y="576976"/>
                  <a:pt x="4433994" y="578519"/>
                  <a:pt x="4433994" y="578519"/>
                </a:cubicBezTo>
                <a:cubicBezTo>
                  <a:pt x="4417039" y="674083"/>
                  <a:pt x="4407790" y="755776"/>
                  <a:pt x="4413956" y="797393"/>
                </a:cubicBezTo>
                <a:cubicBezTo>
                  <a:pt x="4421664" y="846717"/>
                  <a:pt x="4440160" y="929951"/>
                  <a:pt x="4438619" y="996230"/>
                </a:cubicBezTo>
                <a:cubicBezTo>
                  <a:pt x="4435535" y="1002395"/>
                  <a:pt x="4433995" y="1008560"/>
                  <a:pt x="4433995" y="1016268"/>
                </a:cubicBezTo>
                <a:cubicBezTo>
                  <a:pt x="4433995" y="1019351"/>
                  <a:pt x="4435536" y="1022434"/>
                  <a:pt x="4435536" y="1025517"/>
                </a:cubicBezTo>
                <a:cubicBezTo>
                  <a:pt x="4435536" y="1025517"/>
                  <a:pt x="4435535" y="1027057"/>
                  <a:pt x="4437078" y="1027057"/>
                </a:cubicBezTo>
                <a:cubicBezTo>
                  <a:pt x="4435536" y="1034764"/>
                  <a:pt x="4433994" y="1042471"/>
                  <a:pt x="4432452" y="1048636"/>
                </a:cubicBezTo>
                <a:lnTo>
                  <a:pt x="4413956" y="1085630"/>
                </a:lnTo>
                <a:cubicBezTo>
                  <a:pt x="4369257" y="1164240"/>
                  <a:pt x="4258278" y="1339957"/>
                  <a:pt x="4196623" y="1389280"/>
                </a:cubicBezTo>
                <a:cubicBezTo>
                  <a:pt x="4128802" y="1441687"/>
                  <a:pt x="4062523" y="1538793"/>
                  <a:pt x="4085645" y="1597365"/>
                </a:cubicBezTo>
                <a:cubicBezTo>
                  <a:pt x="4119555" y="1660562"/>
                  <a:pt x="4181210" y="1688307"/>
                  <a:pt x="4216661" y="1697556"/>
                </a:cubicBezTo>
                <a:cubicBezTo>
                  <a:pt x="4252112" y="1706804"/>
                  <a:pt x="4275233" y="1779247"/>
                  <a:pt x="4250571" y="1811617"/>
                </a:cubicBezTo>
                <a:cubicBezTo>
                  <a:pt x="4225909" y="1843985"/>
                  <a:pt x="4187375" y="1853233"/>
                  <a:pt x="4173502" y="1888685"/>
                </a:cubicBezTo>
                <a:cubicBezTo>
                  <a:pt x="4159630" y="1924137"/>
                  <a:pt x="4153465" y="1998123"/>
                  <a:pt x="4213578" y="2022784"/>
                </a:cubicBezTo>
                <a:cubicBezTo>
                  <a:pt x="4259818" y="2041281"/>
                  <a:pt x="4349219" y="2081356"/>
                  <a:pt x="4347678" y="2090605"/>
                </a:cubicBezTo>
                <a:cubicBezTo>
                  <a:pt x="4346136" y="2099853"/>
                  <a:pt x="4250570" y="2107561"/>
                  <a:pt x="4233616" y="2138388"/>
                </a:cubicBezTo>
                <a:cubicBezTo>
                  <a:pt x="4216660" y="2169216"/>
                  <a:pt x="4204330" y="2220080"/>
                  <a:pt x="4227451" y="2258616"/>
                </a:cubicBezTo>
                <a:cubicBezTo>
                  <a:pt x="4250571" y="2297149"/>
                  <a:pt x="4332264" y="2292526"/>
                  <a:pt x="4350761" y="2320270"/>
                </a:cubicBezTo>
                <a:cubicBezTo>
                  <a:pt x="4381588" y="2371135"/>
                  <a:pt x="4358466" y="2378843"/>
                  <a:pt x="4333805" y="2462077"/>
                </a:cubicBezTo>
                <a:cubicBezTo>
                  <a:pt x="4306060" y="2551476"/>
                  <a:pt x="4302977" y="2650125"/>
                  <a:pt x="4467905" y="2719486"/>
                </a:cubicBezTo>
                <a:cubicBezTo>
                  <a:pt x="4562314" y="2758983"/>
                  <a:pt x="4694054" y="2758743"/>
                  <a:pt x="4800655" y="2748491"/>
                </a:cubicBezTo>
                <a:lnTo>
                  <a:pt x="4838191" y="2744074"/>
                </a:lnTo>
                <a:lnTo>
                  <a:pt x="4863823" y="2765476"/>
                </a:lnTo>
                <a:cubicBezTo>
                  <a:pt x="4895578" y="2799449"/>
                  <a:pt x="4917344" y="2847230"/>
                  <a:pt x="4934321" y="2911083"/>
                </a:cubicBezTo>
                <a:cubicBezTo>
                  <a:pt x="4945640" y="2953651"/>
                  <a:pt x="4957371" y="3013267"/>
                  <a:pt x="4964162" y="3074402"/>
                </a:cubicBezTo>
                <a:lnTo>
                  <a:pt x="4967647" y="3128874"/>
                </a:lnTo>
                <a:lnTo>
                  <a:pt x="4465138" y="3128874"/>
                </a:lnTo>
                <a:lnTo>
                  <a:pt x="4465138" y="3127460"/>
                </a:lnTo>
                <a:lnTo>
                  <a:pt x="3765314" y="3127460"/>
                </a:lnTo>
                <a:close/>
                <a:moveTo>
                  <a:pt x="1175459" y="0"/>
                </a:moveTo>
                <a:lnTo>
                  <a:pt x="2229594" y="0"/>
                </a:lnTo>
                <a:lnTo>
                  <a:pt x="3404781" y="3127460"/>
                </a:lnTo>
                <a:lnTo>
                  <a:pt x="2392789" y="3127460"/>
                </a:lnTo>
                <a:lnTo>
                  <a:pt x="2236317" y="2611186"/>
                </a:lnTo>
                <a:lnTo>
                  <a:pt x="1139165" y="2611186"/>
                </a:lnTo>
                <a:lnTo>
                  <a:pt x="986721" y="3127460"/>
                </a:lnTo>
                <a:lnTo>
                  <a:pt x="0" y="312746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Shape 8"/>
          <p:cNvSpPr/>
          <p:nvPr userDrawn="1"/>
        </p:nvSpPr>
        <p:spPr>
          <a:xfrm>
            <a:off x="11288971" y="161317"/>
            <a:ext cx="903029" cy="1026038"/>
          </a:xfrm>
          <a:custGeom>
            <a:avLst/>
            <a:gdLst>
              <a:gd name="connsiteX0" fmla="*/ 513019 w 903029"/>
              <a:gd name="connsiteY0" fmla="*/ 0 h 1026038"/>
              <a:gd name="connsiteX1" fmla="*/ 903029 w 903029"/>
              <a:gd name="connsiteY1" fmla="*/ 0 h 1026038"/>
              <a:gd name="connsiteX2" fmla="*/ 903029 w 903029"/>
              <a:gd name="connsiteY2" fmla="*/ 1026038 h 1026038"/>
              <a:gd name="connsiteX3" fmla="*/ 513019 w 903029"/>
              <a:gd name="connsiteY3" fmla="*/ 1026038 h 1026038"/>
              <a:gd name="connsiteX4" fmla="*/ 0 w 903029"/>
              <a:gd name="connsiteY4" fmla="*/ 513019 h 1026038"/>
              <a:gd name="connsiteX5" fmla="*/ 513019 w 903029"/>
              <a:gd name="connsiteY5" fmla="*/ 0 h 1026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3029" h="1026038">
                <a:moveTo>
                  <a:pt x="513019" y="0"/>
                </a:moveTo>
                <a:lnTo>
                  <a:pt x="903029" y="0"/>
                </a:lnTo>
                <a:lnTo>
                  <a:pt x="903029" y="1026038"/>
                </a:lnTo>
                <a:lnTo>
                  <a:pt x="513019" y="1026038"/>
                </a:lnTo>
                <a:cubicBezTo>
                  <a:pt x="229686" y="1026038"/>
                  <a:pt x="0" y="796352"/>
                  <a:pt x="0" y="513019"/>
                </a:cubicBezTo>
                <a:cubicBezTo>
                  <a:pt x="0" y="229686"/>
                  <a:pt x="229686" y="0"/>
                  <a:pt x="513019"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2E238F79-D6C2-4F43-BAB4-1FB417FDBBD2}"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FC267E-A58F-44EF-AE74-8BEF84880980}" type="slidenum">
              <a:rPr lang="en-US" smtClean="0"/>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2E238F79-D6C2-4F43-BAB4-1FB417FDBBD2}"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FC267E-A58F-44EF-AE74-8BEF84880980}" type="slidenum">
              <a:rPr lang="en-US" smtClean="0"/>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2E238F79-D6C2-4F43-BAB4-1FB417FDBBD2}"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FC267E-A58F-44EF-AE74-8BEF84880980}" type="slidenum">
              <a:rPr lang="en-US" smtClean="0"/>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GB"/>
          </a:p>
        </p:txBody>
      </p:sp>
      <p:sp>
        <p:nvSpPr>
          <p:cNvPr id="4" name="Date Placeholder 3"/>
          <p:cNvSpPr>
            <a:spLocks noGrp="1"/>
          </p:cNvSpPr>
          <p:nvPr>
            <p:ph type="dt" sz="half" idx="10"/>
          </p:nvPr>
        </p:nvSpPr>
        <p:spPr/>
        <p:txBody>
          <a:bodyPr/>
          <a:lstStyle/>
          <a:p>
            <a:fld id="{6FF33273-5FC5-4C40-93EA-F460D032828F}" type="datetimeFigureOut">
              <a:rPr lang="en-GB" smtClean="0"/>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FC0B184-0999-4E3D-A879-F2EDDAE3DFD6}" type="slidenum">
              <a:rPr lang="en-GB" smtClean="0"/>
            </a:fld>
            <a:endParaRPr lang="en-GB"/>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2E238F79-D6C2-4F43-BAB4-1FB417FDBBD2}"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CFC267E-A58F-44EF-AE74-8BEF84880980}" type="slidenum">
              <a:rPr lang="en-US" smtClean="0"/>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2E238F79-D6C2-4F43-BAB4-1FB417FDBBD2}"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CFC267E-A58F-44EF-AE74-8BEF84880980}" type="slidenum">
              <a:rPr lang="en-US" smtClean="0"/>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2E238F79-D6C2-4F43-BAB4-1FB417FDBBD2}"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CFC267E-A58F-44EF-AE74-8BEF84880980}" type="slidenum">
              <a:rPr lang="en-US" smtClean="0"/>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238F79-D6C2-4F43-BAB4-1FB417FDBBD2}"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CFC267E-A58F-44EF-AE74-8BEF84880980}" type="slidenum">
              <a:rPr lang="en-US" smtClean="0"/>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2E238F79-D6C2-4F43-BAB4-1FB417FDBBD2}"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CFC267E-A58F-44EF-AE74-8BEF84880980}" type="slidenum">
              <a:rPr lang="en-US" smtClean="0"/>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2E238F79-D6C2-4F43-BAB4-1FB417FDBBD2}"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CFC267E-A58F-44EF-AE74-8BEF84880980}" type="slidenum">
              <a:rPr lang="en-US" smtClean="0"/>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2E238F79-D6C2-4F43-BAB4-1FB417FDBBD2}"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FC267E-A58F-44EF-AE74-8BEF84880980}" type="slidenum">
              <a:rPr lang="en-US" smtClean="0"/>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2E238F79-D6C2-4F43-BAB4-1FB417FDBBD2}"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FC267E-A58F-44EF-AE74-8BEF84880980}" type="slidenum">
              <a:rPr lang="en-US" smtClean="0"/>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Cover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20" name="Rectangle 219"/>
          <p:cNvSpPr/>
          <p:nvPr userDrawn="1"/>
        </p:nvSpPr>
        <p:spPr>
          <a:xfrm>
            <a:off x="0" y="0"/>
            <a:ext cx="12192000" cy="6858000"/>
          </a:xfrm>
          <a:prstGeom prst="rect">
            <a:avLst/>
          </a:prstGeom>
          <a:solidFill>
            <a:schemeClr val="accent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1" name="Arc 220"/>
          <p:cNvSpPr/>
          <p:nvPr userDrawn="1"/>
        </p:nvSpPr>
        <p:spPr>
          <a:xfrm>
            <a:off x="8301789" y="-866274"/>
            <a:ext cx="4066673" cy="4066673"/>
          </a:xfrm>
          <a:prstGeom prst="arc">
            <a:avLst>
              <a:gd name="adj1" fmla="val 1409913"/>
              <a:gd name="adj2" fmla="val 12880072"/>
            </a:avLst>
          </a:prstGeom>
          <a:ln w="19050">
            <a:solidFill>
              <a:schemeClr val="bg1">
                <a:alpha val="12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Agenda layout">
    <p:spTree>
      <p:nvGrpSpPr>
        <p:cNvPr id="1" name=""/>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endParaRPr lang="en-US"/>
          </a:p>
        </p:txBody>
      </p:sp>
      <p:sp>
        <p:nvSpPr>
          <p:cNvPr id="4" name="Date Placeholder 3"/>
          <p:cNvSpPr>
            <a:spLocks noGrp="1"/>
          </p:cNvSpPr>
          <p:nvPr>
            <p:ph type="dt" sz="half" idx="10"/>
          </p:nvPr>
        </p:nvSpPr>
        <p:spPr/>
        <p:txBody>
          <a:bodyPr/>
          <a:lstStyle/>
          <a:p>
            <a:fld id="{6FF33273-5FC5-4C40-93EA-F460D032828F}" type="datetimeFigureOut">
              <a:rPr lang="en-GB" smtClean="0"/>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FC0B184-0999-4E3D-A879-F2EDDAE3DFD6}" type="slidenum">
              <a:rPr lang="en-GB" smtClean="0"/>
            </a:fld>
            <a:endParaRPr lang="en-GB"/>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Section Break Slide layout">
    <p:spTree>
      <p:nvGrpSpPr>
        <p:cNvPr id="1" name=""/>
        <p:cNvGrpSpPr/>
        <p:nvPr/>
      </p:nvGrpSpPr>
      <p:grpSpPr>
        <a:xfrm>
          <a:off x="0" y="0"/>
          <a:ext cx="0" cy="0"/>
          <a:chOff x="0" y="0"/>
          <a:chExt cx="0" cy="0"/>
        </a:xfrm>
      </p:grpSpPr>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Contents slide layout">
    <p:bg>
      <p:bgPr>
        <a:solidFill>
          <a:schemeClr val="bg1"/>
        </a:solid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339509"/>
            <a:ext cx="12192000" cy="792605"/>
          </a:xfrm>
          <a:prstGeom prst="rect">
            <a:avLst/>
          </a:prstGeom>
        </p:spPr>
        <p:txBody>
          <a:bodyPr anchor="ctr"/>
          <a:lstStyle>
            <a:lvl1pPr marL="0" indent="0" algn="ctr">
              <a:lnSpc>
                <a:spcPct val="100000"/>
              </a:lnSpc>
              <a:buNone/>
              <a:defRPr sz="5400" b="0" baseline="0">
                <a:solidFill>
                  <a:schemeClr val="tx1">
                    <a:lumMod val="75000"/>
                    <a:lumOff val="25000"/>
                  </a:schemeClr>
                </a:solidFill>
                <a:latin typeface="+mj-lt"/>
                <a:cs typeface="Arial" panose="02080604020202020204" pitchFamily="34" charset="0"/>
              </a:defRPr>
            </a:lvl1pPr>
          </a:lstStyle>
          <a:p>
            <a:pPr lvl="0"/>
            <a:r>
              <a:rPr lang="en-US" altLang="ko-KR" dirty="0"/>
              <a:t>BASIC LAYOUT</a:t>
            </a:r>
            <a:endParaRPr lang="en-US" altLang="ko-KR" dirty="0"/>
          </a:p>
        </p:txBody>
      </p:sp>
      <p:sp>
        <p:nvSpPr>
          <p:cNvPr id="4" name="Rectangle 3"/>
          <p:cNvSpPr/>
          <p:nvPr userDrawn="1"/>
        </p:nvSpPr>
        <p:spPr>
          <a:xfrm>
            <a:off x="323530" y="6357257"/>
            <a:ext cx="11868470" cy="33963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reeform: Shape 2"/>
          <p:cNvSpPr/>
          <p:nvPr userDrawn="1"/>
        </p:nvSpPr>
        <p:spPr>
          <a:xfrm>
            <a:off x="323530" y="6349287"/>
            <a:ext cx="565116" cy="347603"/>
          </a:xfrm>
          <a:custGeom>
            <a:avLst/>
            <a:gdLst>
              <a:gd name="connsiteX0" fmla="*/ 5086770 w 5086770"/>
              <a:gd name="connsiteY0" fmla="*/ 1174706 h 3128874"/>
              <a:gd name="connsiteX1" fmla="*/ 5086770 w 5086770"/>
              <a:gd name="connsiteY1" fmla="*/ 1184663 h 3128874"/>
              <a:gd name="connsiteX2" fmla="*/ 5079830 w 5086770"/>
              <a:gd name="connsiteY2" fmla="*/ 1185820 h 3128874"/>
              <a:gd name="connsiteX3" fmla="*/ 5078289 w 5086770"/>
              <a:gd name="connsiteY3" fmla="*/ 1182737 h 3128874"/>
              <a:gd name="connsiteX4" fmla="*/ 5078289 w 5086770"/>
              <a:gd name="connsiteY4" fmla="*/ 1179654 h 3128874"/>
              <a:gd name="connsiteX5" fmla="*/ 1690658 w 5086770"/>
              <a:gd name="connsiteY5" fmla="*/ 810655 h 3128874"/>
              <a:gd name="connsiteX6" fmla="*/ 1349061 w 5086770"/>
              <a:gd name="connsiteY6" fmla="*/ 1934928 h 3128874"/>
              <a:gd name="connsiteX7" fmla="*/ 2035854 w 5086770"/>
              <a:gd name="connsiteY7" fmla="*/ 1934928 h 3128874"/>
              <a:gd name="connsiteX8" fmla="*/ 3765314 w 5086770"/>
              <a:gd name="connsiteY8" fmla="*/ 0 h 3128874"/>
              <a:gd name="connsiteX9" fmla="*/ 4465138 w 5086770"/>
              <a:gd name="connsiteY9" fmla="*/ 0 h 3128874"/>
              <a:gd name="connsiteX10" fmla="*/ 4675955 w 5086770"/>
              <a:gd name="connsiteY10" fmla="*/ 0 h 3128874"/>
              <a:gd name="connsiteX11" fmla="*/ 4659036 w 5086770"/>
              <a:gd name="connsiteY11" fmla="*/ 34412 h 3128874"/>
              <a:gd name="connsiteX12" fmla="*/ 4651327 w 5086770"/>
              <a:gd name="connsiteY12" fmla="*/ 45203 h 3128874"/>
              <a:gd name="connsiteX13" fmla="*/ 4648245 w 5086770"/>
              <a:gd name="connsiteY13" fmla="*/ 51368 h 3128874"/>
              <a:gd name="connsiteX14" fmla="*/ 4483319 w 5086770"/>
              <a:gd name="connsiteY14" fmla="*/ 361184 h 3128874"/>
              <a:gd name="connsiteX15" fmla="*/ 4480236 w 5086770"/>
              <a:gd name="connsiteY15" fmla="*/ 373515 h 3128874"/>
              <a:gd name="connsiteX16" fmla="*/ 4474071 w 5086770"/>
              <a:gd name="connsiteY16" fmla="*/ 398176 h 3128874"/>
              <a:gd name="connsiteX17" fmla="*/ 4450950 w 5086770"/>
              <a:gd name="connsiteY17" fmla="*/ 498367 h 3128874"/>
              <a:gd name="connsiteX18" fmla="*/ 4440161 w 5086770"/>
              <a:gd name="connsiteY18" fmla="*/ 527652 h 3128874"/>
              <a:gd name="connsiteX19" fmla="*/ 4441700 w 5086770"/>
              <a:gd name="connsiteY19" fmla="*/ 539983 h 3128874"/>
              <a:gd name="connsiteX20" fmla="*/ 4437078 w 5086770"/>
              <a:gd name="connsiteY20" fmla="*/ 561562 h 3128874"/>
              <a:gd name="connsiteX21" fmla="*/ 4433995 w 5086770"/>
              <a:gd name="connsiteY21" fmla="*/ 576976 h 3128874"/>
              <a:gd name="connsiteX22" fmla="*/ 4433994 w 5086770"/>
              <a:gd name="connsiteY22" fmla="*/ 578519 h 3128874"/>
              <a:gd name="connsiteX23" fmla="*/ 4413956 w 5086770"/>
              <a:gd name="connsiteY23" fmla="*/ 797393 h 3128874"/>
              <a:gd name="connsiteX24" fmla="*/ 4438619 w 5086770"/>
              <a:gd name="connsiteY24" fmla="*/ 996230 h 3128874"/>
              <a:gd name="connsiteX25" fmla="*/ 4433995 w 5086770"/>
              <a:gd name="connsiteY25" fmla="*/ 1016268 h 3128874"/>
              <a:gd name="connsiteX26" fmla="*/ 4435536 w 5086770"/>
              <a:gd name="connsiteY26" fmla="*/ 1025517 h 3128874"/>
              <a:gd name="connsiteX27" fmla="*/ 4437078 w 5086770"/>
              <a:gd name="connsiteY27" fmla="*/ 1027057 h 3128874"/>
              <a:gd name="connsiteX28" fmla="*/ 4432452 w 5086770"/>
              <a:gd name="connsiteY28" fmla="*/ 1048636 h 3128874"/>
              <a:gd name="connsiteX29" fmla="*/ 4413956 w 5086770"/>
              <a:gd name="connsiteY29" fmla="*/ 1085630 h 3128874"/>
              <a:gd name="connsiteX30" fmla="*/ 4196623 w 5086770"/>
              <a:gd name="connsiteY30" fmla="*/ 1389280 h 3128874"/>
              <a:gd name="connsiteX31" fmla="*/ 4085645 w 5086770"/>
              <a:gd name="connsiteY31" fmla="*/ 1597365 h 3128874"/>
              <a:gd name="connsiteX32" fmla="*/ 4216661 w 5086770"/>
              <a:gd name="connsiteY32" fmla="*/ 1697556 h 3128874"/>
              <a:gd name="connsiteX33" fmla="*/ 4250571 w 5086770"/>
              <a:gd name="connsiteY33" fmla="*/ 1811617 h 3128874"/>
              <a:gd name="connsiteX34" fmla="*/ 4173502 w 5086770"/>
              <a:gd name="connsiteY34" fmla="*/ 1888685 h 3128874"/>
              <a:gd name="connsiteX35" fmla="*/ 4213578 w 5086770"/>
              <a:gd name="connsiteY35" fmla="*/ 2022784 h 3128874"/>
              <a:gd name="connsiteX36" fmla="*/ 4347678 w 5086770"/>
              <a:gd name="connsiteY36" fmla="*/ 2090605 h 3128874"/>
              <a:gd name="connsiteX37" fmla="*/ 4233616 w 5086770"/>
              <a:gd name="connsiteY37" fmla="*/ 2138388 h 3128874"/>
              <a:gd name="connsiteX38" fmla="*/ 4227451 w 5086770"/>
              <a:gd name="connsiteY38" fmla="*/ 2258616 h 3128874"/>
              <a:gd name="connsiteX39" fmla="*/ 4350761 w 5086770"/>
              <a:gd name="connsiteY39" fmla="*/ 2320270 h 3128874"/>
              <a:gd name="connsiteX40" fmla="*/ 4333805 w 5086770"/>
              <a:gd name="connsiteY40" fmla="*/ 2462077 h 3128874"/>
              <a:gd name="connsiteX41" fmla="*/ 4467905 w 5086770"/>
              <a:gd name="connsiteY41" fmla="*/ 2719486 h 3128874"/>
              <a:gd name="connsiteX42" fmla="*/ 4800655 w 5086770"/>
              <a:gd name="connsiteY42" fmla="*/ 2748491 h 3128874"/>
              <a:gd name="connsiteX43" fmla="*/ 4838191 w 5086770"/>
              <a:gd name="connsiteY43" fmla="*/ 2744074 h 3128874"/>
              <a:gd name="connsiteX44" fmla="*/ 4863823 w 5086770"/>
              <a:gd name="connsiteY44" fmla="*/ 2765476 h 3128874"/>
              <a:gd name="connsiteX45" fmla="*/ 4934321 w 5086770"/>
              <a:gd name="connsiteY45" fmla="*/ 2911083 h 3128874"/>
              <a:gd name="connsiteX46" fmla="*/ 4964162 w 5086770"/>
              <a:gd name="connsiteY46" fmla="*/ 3074402 h 3128874"/>
              <a:gd name="connsiteX47" fmla="*/ 4967647 w 5086770"/>
              <a:gd name="connsiteY47" fmla="*/ 3128874 h 3128874"/>
              <a:gd name="connsiteX48" fmla="*/ 4465138 w 5086770"/>
              <a:gd name="connsiteY48" fmla="*/ 3128874 h 3128874"/>
              <a:gd name="connsiteX49" fmla="*/ 4465138 w 5086770"/>
              <a:gd name="connsiteY49" fmla="*/ 3127460 h 3128874"/>
              <a:gd name="connsiteX50" fmla="*/ 3765314 w 5086770"/>
              <a:gd name="connsiteY50" fmla="*/ 3127460 h 3128874"/>
              <a:gd name="connsiteX51" fmla="*/ 1175459 w 5086770"/>
              <a:gd name="connsiteY51" fmla="*/ 0 h 3128874"/>
              <a:gd name="connsiteX52" fmla="*/ 2229594 w 5086770"/>
              <a:gd name="connsiteY52" fmla="*/ 0 h 3128874"/>
              <a:gd name="connsiteX53" fmla="*/ 3404781 w 5086770"/>
              <a:gd name="connsiteY53" fmla="*/ 3127460 h 3128874"/>
              <a:gd name="connsiteX54" fmla="*/ 2392789 w 5086770"/>
              <a:gd name="connsiteY54" fmla="*/ 3127460 h 3128874"/>
              <a:gd name="connsiteX55" fmla="*/ 2236317 w 5086770"/>
              <a:gd name="connsiteY55" fmla="*/ 2611186 h 3128874"/>
              <a:gd name="connsiteX56" fmla="*/ 1139165 w 5086770"/>
              <a:gd name="connsiteY56" fmla="*/ 2611186 h 3128874"/>
              <a:gd name="connsiteX57" fmla="*/ 986721 w 5086770"/>
              <a:gd name="connsiteY57" fmla="*/ 3127460 h 3128874"/>
              <a:gd name="connsiteX58" fmla="*/ 0 w 5086770"/>
              <a:gd name="connsiteY58" fmla="*/ 3127460 h 3128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086770" h="3128874">
                <a:moveTo>
                  <a:pt x="5086770" y="1174706"/>
                </a:moveTo>
                <a:lnTo>
                  <a:pt x="5086770" y="1184663"/>
                </a:lnTo>
                <a:lnTo>
                  <a:pt x="5079830" y="1185820"/>
                </a:lnTo>
                <a:cubicBezTo>
                  <a:pt x="5079829" y="1184277"/>
                  <a:pt x="5078289" y="1184277"/>
                  <a:pt x="5078289" y="1182737"/>
                </a:cubicBezTo>
                <a:lnTo>
                  <a:pt x="5078289" y="1179654"/>
                </a:lnTo>
                <a:close/>
                <a:moveTo>
                  <a:pt x="1690658" y="810655"/>
                </a:moveTo>
                <a:lnTo>
                  <a:pt x="1349061" y="1934928"/>
                </a:lnTo>
                <a:lnTo>
                  <a:pt x="2035854" y="1934928"/>
                </a:lnTo>
                <a:close/>
                <a:moveTo>
                  <a:pt x="3765314" y="0"/>
                </a:moveTo>
                <a:lnTo>
                  <a:pt x="4465138" y="0"/>
                </a:lnTo>
                <a:lnTo>
                  <a:pt x="4675955" y="0"/>
                </a:lnTo>
                <a:lnTo>
                  <a:pt x="4659036" y="34412"/>
                </a:lnTo>
                <a:cubicBezTo>
                  <a:pt x="4655952" y="37496"/>
                  <a:pt x="4652870" y="40578"/>
                  <a:pt x="4651327" y="45203"/>
                </a:cubicBezTo>
                <a:cubicBezTo>
                  <a:pt x="4649787" y="48285"/>
                  <a:pt x="4649788" y="49827"/>
                  <a:pt x="4648245" y="51368"/>
                </a:cubicBezTo>
                <a:cubicBezTo>
                  <a:pt x="4632831" y="72947"/>
                  <a:pt x="4528018" y="224002"/>
                  <a:pt x="4483319" y="361184"/>
                </a:cubicBezTo>
                <a:cubicBezTo>
                  <a:pt x="4481777" y="365808"/>
                  <a:pt x="4480236" y="368891"/>
                  <a:pt x="4480236" y="373515"/>
                </a:cubicBezTo>
                <a:cubicBezTo>
                  <a:pt x="4478694" y="381223"/>
                  <a:pt x="4475612" y="390471"/>
                  <a:pt x="4474071" y="398176"/>
                </a:cubicBezTo>
                <a:cubicBezTo>
                  <a:pt x="4466362" y="432087"/>
                  <a:pt x="4458657" y="465997"/>
                  <a:pt x="4450950" y="498367"/>
                </a:cubicBezTo>
                <a:cubicBezTo>
                  <a:pt x="4444783" y="506073"/>
                  <a:pt x="4440160" y="516863"/>
                  <a:pt x="4440161" y="527652"/>
                </a:cubicBezTo>
                <a:cubicBezTo>
                  <a:pt x="4440160" y="532277"/>
                  <a:pt x="4440160" y="535360"/>
                  <a:pt x="4441700" y="539983"/>
                </a:cubicBezTo>
                <a:cubicBezTo>
                  <a:pt x="4440161" y="547691"/>
                  <a:pt x="4438618" y="555397"/>
                  <a:pt x="4437078" y="561562"/>
                </a:cubicBezTo>
                <a:cubicBezTo>
                  <a:pt x="4435535" y="566187"/>
                  <a:pt x="4433995" y="570810"/>
                  <a:pt x="4433995" y="576976"/>
                </a:cubicBezTo>
                <a:cubicBezTo>
                  <a:pt x="4433995" y="576976"/>
                  <a:pt x="4433994" y="578519"/>
                  <a:pt x="4433994" y="578519"/>
                </a:cubicBezTo>
                <a:cubicBezTo>
                  <a:pt x="4417039" y="674083"/>
                  <a:pt x="4407790" y="755776"/>
                  <a:pt x="4413956" y="797393"/>
                </a:cubicBezTo>
                <a:cubicBezTo>
                  <a:pt x="4421664" y="846717"/>
                  <a:pt x="4440160" y="929951"/>
                  <a:pt x="4438619" y="996230"/>
                </a:cubicBezTo>
                <a:cubicBezTo>
                  <a:pt x="4435535" y="1002395"/>
                  <a:pt x="4433995" y="1008560"/>
                  <a:pt x="4433995" y="1016268"/>
                </a:cubicBezTo>
                <a:cubicBezTo>
                  <a:pt x="4433995" y="1019351"/>
                  <a:pt x="4435536" y="1022434"/>
                  <a:pt x="4435536" y="1025517"/>
                </a:cubicBezTo>
                <a:cubicBezTo>
                  <a:pt x="4435536" y="1025517"/>
                  <a:pt x="4435535" y="1027057"/>
                  <a:pt x="4437078" y="1027057"/>
                </a:cubicBezTo>
                <a:cubicBezTo>
                  <a:pt x="4435536" y="1034764"/>
                  <a:pt x="4433994" y="1042471"/>
                  <a:pt x="4432452" y="1048636"/>
                </a:cubicBezTo>
                <a:lnTo>
                  <a:pt x="4413956" y="1085630"/>
                </a:lnTo>
                <a:cubicBezTo>
                  <a:pt x="4369257" y="1164240"/>
                  <a:pt x="4258278" y="1339957"/>
                  <a:pt x="4196623" y="1389280"/>
                </a:cubicBezTo>
                <a:cubicBezTo>
                  <a:pt x="4128802" y="1441687"/>
                  <a:pt x="4062523" y="1538793"/>
                  <a:pt x="4085645" y="1597365"/>
                </a:cubicBezTo>
                <a:cubicBezTo>
                  <a:pt x="4119555" y="1660562"/>
                  <a:pt x="4181210" y="1688307"/>
                  <a:pt x="4216661" y="1697556"/>
                </a:cubicBezTo>
                <a:cubicBezTo>
                  <a:pt x="4252112" y="1706804"/>
                  <a:pt x="4275233" y="1779247"/>
                  <a:pt x="4250571" y="1811617"/>
                </a:cubicBezTo>
                <a:cubicBezTo>
                  <a:pt x="4225909" y="1843985"/>
                  <a:pt x="4187375" y="1853233"/>
                  <a:pt x="4173502" y="1888685"/>
                </a:cubicBezTo>
                <a:cubicBezTo>
                  <a:pt x="4159630" y="1924137"/>
                  <a:pt x="4153465" y="1998123"/>
                  <a:pt x="4213578" y="2022784"/>
                </a:cubicBezTo>
                <a:cubicBezTo>
                  <a:pt x="4259818" y="2041281"/>
                  <a:pt x="4349219" y="2081356"/>
                  <a:pt x="4347678" y="2090605"/>
                </a:cubicBezTo>
                <a:cubicBezTo>
                  <a:pt x="4346136" y="2099853"/>
                  <a:pt x="4250570" y="2107561"/>
                  <a:pt x="4233616" y="2138388"/>
                </a:cubicBezTo>
                <a:cubicBezTo>
                  <a:pt x="4216660" y="2169216"/>
                  <a:pt x="4204330" y="2220080"/>
                  <a:pt x="4227451" y="2258616"/>
                </a:cubicBezTo>
                <a:cubicBezTo>
                  <a:pt x="4250571" y="2297149"/>
                  <a:pt x="4332264" y="2292526"/>
                  <a:pt x="4350761" y="2320270"/>
                </a:cubicBezTo>
                <a:cubicBezTo>
                  <a:pt x="4381588" y="2371135"/>
                  <a:pt x="4358466" y="2378843"/>
                  <a:pt x="4333805" y="2462077"/>
                </a:cubicBezTo>
                <a:cubicBezTo>
                  <a:pt x="4306060" y="2551476"/>
                  <a:pt x="4302977" y="2650125"/>
                  <a:pt x="4467905" y="2719486"/>
                </a:cubicBezTo>
                <a:cubicBezTo>
                  <a:pt x="4562314" y="2758983"/>
                  <a:pt x="4694054" y="2758743"/>
                  <a:pt x="4800655" y="2748491"/>
                </a:cubicBezTo>
                <a:lnTo>
                  <a:pt x="4838191" y="2744074"/>
                </a:lnTo>
                <a:lnTo>
                  <a:pt x="4863823" y="2765476"/>
                </a:lnTo>
                <a:cubicBezTo>
                  <a:pt x="4895578" y="2799449"/>
                  <a:pt x="4917344" y="2847230"/>
                  <a:pt x="4934321" y="2911083"/>
                </a:cubicBezTo>
                <a:cubicBezTo>
                  <a:pt x="4945640" y="2953651"/>
                  <a:pt x="4957371" y="3013267"/>
                  <a:pt x="4964162" y="3074402"/>
                </a:cubicBezTo>
                <a:lnTo>
                  <a:pt x="4967647" y="3128874"/>
                </a:lnTo>
                <a:lnTo>
                  <a:pt x="4465138" y="3128874"/>
                </a:lnTo>
                <a:lnTo>
                  <a:pt x="4465138" y="3127460"/>
                </a:lnTo>
                <a:lnTo>
                  <a:pt x="3765314" y="3127460"/>
                </a:lnTo>
                <a:close/>
                <a:moveTo>
                  <a:pt x="1175459" y="0"/>
                </a:moveTo>
                <a:lnTo>
                  <a:pt x="2229594" y="0"/>
                </a:lnTo>
                <a:lnTo>
                  <a:pt x="3404781" y="3127460"/>
                </a:lnTo>
                <a:lnTo>
                  <a:pt x="2392789" y="3127460"/>
                </a:lnTo>
                <a:lnTo>
                  <a:pt x="2236317" y="2611186"/>
                </a:lnTo>
                <a:lnTo>
                  <a:pt x="1139165" y="2611186"/>
                </a:lnTo>
                <a:lnTo>
                  <a:pt x="986721" y="3127460"/>
                </a:lnTo>
                <a:lnTo>
                  <a:pt x="0" y="312746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_Contents slide layout">
    <p:bg>
      <p:bgPr>
        <a:solidFill>
          <a:schemeClr val="bg1"/>
        </a:solidFill>
        <a:effectLst/>
      </p:bgPr>
    </p:bg>
    <p:spTree>
      <p:nvGrpSpPr>
        <p:cNvPr id="1" name=""/>
        <p:cNvGrpSpPr/>
        <p:nvPr/>
      </p:nvGrpSpPr>
      <p:grpSpPr>
        <a:xfrm>
          <a:off x="0" y="0"/>
          <a:ext cx="0" cy="0"/>
          <a:chOff x="0" y="0"/>
          <a:chExt cx="0" cy="0"/>
        </a:xfrm>
      </p:grpSpPr>
      <p:sp>
        <p:nvSpPr>
          <p:cNvPr id="7" name="Freeform: Shape 6"/>
          <p:cNvSpPr/>
          <p:nvPr userDrawn="1"/>
        </p:nvSpPr>
        <p:spPr>
          <a:xfrm>
            <a:off x="0" y="161317"/>
            <a:ext cx="11191164" cy="1026038"/>
          </a:xfrm>
          <a:custGeom>
            <a:avLst/>
            <a:gdLst>
              <a:gd name="connsiteX0" fmla="*/ 0 w 11191164"/>
              <a:gd name="connsiteY0" fmla="*/ 0 h 1026038"/>
              <a:gd name="connsiteX1" fmla="*/ 10678145 w 11191164"/>
              <a:gd name="connsiteY1" fmla="*/ 0 h 1026038"/>
              <a:gd name="connsiteX2" fmla="*/ 11191164 w 11191164"/>
              <a:gd name="connsiteY2" fmla="*/ 513019 h 1026038"/>
              <a:gd name="connsiteX3" fmla="*/ 10678145 w 11191164"/>
              <a:gd name="connsiteY3" fmla="*/ 1026038 h 1026038"/>
              <a:gd name="connsiteX4" fmla="*/ 0 w 11191164"/>
              <a:gd name="connsiteY4" fmla="*/ 1026038 h 1026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91164" h="1026038">
                <a:moveTo>
                  <a:pt x="0" y="0"/>
                </a:moveTo>
                <a:lnTo>
                  <a:pt x="10678145" y="0"/>
                </a:lnTo>
                <a:cubicBezTo>
                  <a:pt x="10961478" y="0"/>
                  <a:pt x="11191164" y="229686"/>
                  <a:pt x="11191164" y="513019"/>
                </a:cubicBezTo>
                <a:cubicBezTo>
                  <a:pt x="11191164" y="796352"/>
                  <a:pt x="10961478" y="1026038"/>
                  <a:pt x="10678145" y="1026038"/>
                </a:cubicBezTo>
                <a:lnTo>
                  <a:pt x="0" y="1026038"/>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9"/>
          <p:cNvSpPr>
            <a:spLocks noGrp="1"/>
          </p:cNvSpPr>
          <p:nvPr>
            <p:ph type="body" sz="quarter" idx="10" hasCustomPrompt="1"/>
          </p:nvPr>
        </p:nvSpPr>
        <p:spPr>
          <a:xfrm>
            <a:off x="2120734" y="339509"/>
            <a:ext cx="9775991" cy="724247"/>
          </a:xfrm>
          <a:prstGeom prst="rect">
            <a:avLst/>
          </a:prstGeom>
        </p:spPr>
        <p:txBody>
          <a:bodyPr anchor="ctr"/>
          <a:lstStyle>
            <a:lvl1pPr marL="0" indent="0" algn="l">
              <a:buNone/>
              <a:defRPr sz="5400" b="0" baseline="0">
                <a:solidFill>
                  <a:schemeClr val="bg1"/>
                </a:solidFill>
                <a:latin typeface="+mj-lt"/>
                <a:cs typeface="Arial" panose="02080604020202020204" pitchFamily="34" charset="0"/>
              </a:defRPr>
            </a:lvl1pPr>
          </a:lstStyle>
          <a:p>
            <a:pPr lvl="0"/>
            <a:r>
              <a:rPr lang="en-US" altLang="ko-KR" dirty="0"/>
              <a:t>BASIC LAYOUT</a:t>
            </a:r>
            <a:endParaRPr lang="en-US" altLang="ko-KR" dirty="0"/>
          </a:p>
        </p:txBody>
      </p:sp>
      <p:sp>
        <p:nvSpPr>
          <p:cNvPr id="4" name="Freeform: Shape 3"/>
          <p:cNvSpPr/>
          <p:nvPr userDrawn="1"/>
        </p:nvSpPr>
        <p:spPr>
          <a:xfrm>
            <a:off x="0" y="161317"/>
            <a:ext cx="1668083" cy="1026038"/>
          </a:xfrm>
          <a:custGeom>
            <a:avLst/>
            <a:gdLst>
              <a:gd name="connsiteX0" fmla="*/ 5086770 w 5086770"/>
              <a:gd name="connsiteY0" fmla="*/ 1174706 h 3128874"/>
              <a:gd name="connsiteX1" fmla="*/ 5086770 w 5086770"/>
              <a:gd name="connsiteY1" fmla="*/ 1184663 h 3128874"/>
              <a:gd name="connsiteX2" fmla="*/ 5079830 w 5086770"/>
              <a:gd name="connsiteY2" fmla="*/ 1185820 h 3128874"/>
              <a:gd name="connsiteX3" fmla="*/ 5078289 w 5086770"/>
              <a:gd name="connsiteY3" fmla="*/ 1182737 h 3128874"/>
              <a:gd name="connsiteX4" fmla="*/ 5078289 w 5086770"/>
              <a:gd name="connsiteY4" fmla="*/ 1179654 h 3128874"/>
              <a:gd name="connsiteX5" fmla="*/ 1690658 w 5086770"/>
              <a:gd name="connsiteY5" fmla="*/ 810655 h 3128874"/>
              <a:gd name="connsiteX6" fmla="*/ 1349061 w 5086770"/>
              <a:gd name="connsiteY6" fmla="*/ 1934928 h 3128874"/>
              <a:gd name="connsiteX7" fmla="*/ 2035854 w 5086770"/>
              <a:gd name="connsiteY7" fmla="*/ 1934928 h 3128874"/>
              <a:gd name="connsiteX8" fmla="*/ 3765314 w 5086770"/>
              <a:gd name="connsiteY8" fmla="*/ 0 h 3128874"/>
              <a:gd name="connsiteX9" fmla="*/ 4465138 w 5086770"/>
              <a:gd name="connsiteY9" fmla="*/ 0 h 3128874"/>
              <a:gd name="connsiteX10" fmla="*/ 4675955 w 5086770"/>
              <a:gd name="connsiteY10" fmla="*/ 0 h 3128874"/>
              <a:gd name="connsiteX11" fmla="*/ 4659036 w 5086770"/>
              <a:gd name="connsiteY11" fmla="*/ 34412 h 3128874"/>
              <a:gd name="connsiteX12" fmla="*/ 4651327 w 5086770"/>
              <a:gd name="connsiteY12" fmla="*/ 45203 h 3128874"/>
              <a:gd name="connsiteX13" fmla="*/ 4648245 w 5086770"/>
              <a:gd name="connsiteY13" fmla="*/ 51368 h 3128874"/>
              <a:gd name="connsiteX14" fmla="*/ 4483319 w 5086770"/>
              <a:gd name="connsiteY14" fmla="*/ 361184 h 3128874"/>
              <a:gd name="connsiteX15" fmla="*/ 4480236 w 5086770"/>
              <a:gd name="connsiteY15" fmla="*/ 373515 h 3128874"/>
              <a:gd name="connsiteX16" fmla="*/ 4474071 w 5086770"/>
              <a:gd name="connsiteY16" fmla="*/ 398176 h 3128874"/>
              <a:gd name="connsiteX17" fmla="*/ 4450950 w 5086770"/>
              <a:gd name="connsiteY17" fmla="*/ 498367 h 3128874"/>
              <a:gd name="connsiteX18" fmla="*/ 4440161 w 5086770"/>
              <a:gd name="connsiteY18" fmla="*/ 527652 h 3128874"/>
              <a:gd name="connsiteX19" fmla="*/ 4441700 w 5086770"/>
              <a:gd name="connsiteY19" fmla="*/ 539983 h 3128874"/>
              <a:gd name="connsiteX20" fmla="*/ 4437078 w 5086770"/>
              <a:gd name="connsiteY20" fmla="*/ 561562 h 3128874"/>
              <a:gd name="connsiteX21" fmla="*/ 4433995 w 5086770"/>
              <a:gd name="connsiteY21" fmla="*/ 576976 h 3128874"/>
              <a:gd name="connsiteX22" fmla="*/ 4433994 w 5086770"/>
              <a:gd name="connsiteY22" fmla="*/ 578519 h 3128874"/>
              <a:gd name="connsiteX23" fmla="*/ 4413956 w 5086770"/>
              <a:gd name="connsiteY23" fmla="*/ 797393 h 3128874"/>
              <a:gd name="connsiteX24" fmla="*/ 4438619 w 5086770"/>
              <a:gd name="connsiteY24" fmla="*/ 996230 h 3128874"/>
              <a:gd name="connsiteX25" fmla="*/ 4433995 w 5086770"/>
              <a:gd name="connsiteY25" fmla="*/ 1016268 h 3128874"/>
              <a:gd name="connsiteX26" fmla="*/ 4435536 w 5086770"/>
              <a:gd name="connsiteY26" fmla="*/ 1025517 h 3128874"/>
              <a:gd name="connsiteX27" fmla="*/ 4437078 w 5086770"/>
              <a:gd name="connsiteY27" fmla="*/ 1027057 h 3128874"/>
              <a:gd name="connsiteX28" fmla="*/ 4432452 w 5086770"/>
              <a:gd name="connsiteY28" fmla="*/ 1048636 h 3128874"/>
              <a:gd name="connsiteX29" fmla="*/ 4413956 w 5086770"/>
              <a:gd name="connsiteY29" fmla="*/ 1085630 h 3128874"/>
              <a:gd name="connsiteX30" fmla="*/ 4196623 w 5086770"/>
              <a:gd name="connsiteY30" fmla="*/ 1389280 h 3128874"/>
              <a:gd name="connsiteX31" fmla="*/ 4085645 w 5086770"/>
              <a:gd name="connsiteY31" fmla="*/ 1597365 h 3128874"/>
              <a:gd name="connsiteX32" fmla="*/ 4216661 w 5086770"/>
              <a:gd name="connsiteY32" fmla="*/ 1697556 h 3128874"/>
              <a:gd name="connsiteX33" fmla="*/ 4250571 w 5086770"/>
              <a:gd name="connsiteY33" fmla="*/ 1811617 h 3128874"/>
              <a:gd name="connsiteX34" fmla="*/ 4173502 w 5086770"/>
              <a:gd name="connsiteY34" fmla="*/ 1888685 h 3128874"/>
              <a:gd name="connsiteX35" fmla="*/ 4213578 w 5086770"/>
              <a:gd name="connsiteY35" fmla="*/ 2022784 h 3128874"/>
              <a:gd name="connsiteX36" fmla="*/ 4347678 w 5086770"/>
              <a:gd name="connsiteY36" fmla="*/ 2090605 h 3128874"/>
              <a:gd name="connsiteX37" fmla="*/ 4233616 w 5086770"/>
              <a:gd name="connsiteY37" fmla="*/ 2138388 h 3128874"/>
              <a:gd name="connsiteX38" fmla="*/ 4227451 w 5086770"/>
              <a:gd name="connsiteY38" fmla="*/ 2258616 h 3128874"/>
              <a:gd name="connsiteX39" fmla="*/ 4350761 w 5086770"/>
              <a:gd name="connsiteY39" fmla="*/ 2320270 h 3128874"/>
              <a:gd name="connsiteX40" fmla="*/ 4333805 w 5086770"/>
              <a:gd name="connsiteY40" fmla="*/ 2462077 h 3128874"/>
              <a:gd name="connsiteX41" fmla="*/ 4467905 w 5086770"/>
              <a:gd name="connsiteY41" fmla="*/ 2719486 h 3128874"/>
              <a:gd name="connsiteX42" fmla="*/ 4800655 w 5086770"/>
              <a:gd name="connsiteY42" fmla="*/ 2748491 h 3128874"/>
              <a:gd name="connsiteX43" fmla="*/ 4838191 w 5086770"/>
              <a:gd name="connsiteY43" fmla="*/ 2744074 h 3128874"/>
              <a:gd name="connsiteX44" fmla="*/ 4863823 w 5086770"/>
              <a:gd name="connsiteY44" fmla="*/ 2765476 h 3128874"/>
              <a:gd name="connsiteX45" fmla="*/ 4934321 w 5086770"/>
              <a:gd name="connsiteY45" fmla="*/ 2911083 h 3128874"/>
              <a:gd name="connsiteX46" fmla="*/ 4964162 w 5086770"/>
              <a:gd name="connsiteY46" fmla="*/ 3074402 h 3128874"/>
              <a:gd name="connsiteX47" fmla="*/ 4967647 w 5086770"/>
              <a:gd name="connsiteY47" fmla="*/ 3128874 h 3128874"/>
              <a:gd name="connsiteX48" fmla="*/ 4465138 w 5086770"/>
              <a:gd name="connsiteY48" fmla="*/ 3128874 h 3128874"/>
              <a:gd name="connsiteX49" fmla="*/ 4465138 w 5086770"/>
              <a:gd name="connsiteY49" fmla="*/ 3127460 h 3128874"/>
              <a:gd name="connsiteX50" fmla="*/ 3765314 w 5086770"/>
              <a:gd name="connsiteY50" fmla="*/ 3127460 h 3128874"/>
              <a:gd name="connsiteX51" fmla="*/ 1175459 w 5086770"/>
              <a:gd name="connsiteY51" fmla="*/ 0 h 3128874"/>
              <a:gd name="connsiteX52" fmla="*/ 2229594 w 5086770"/>
              <a:gd name="connsiteY52" fmla="*/ 0 h 3128874"/>
              <a:gd name="connsiteX53" fmla="*/ 3404781 w 5086770"/>
              <a:gd name="connsiteY53" fmla="*/ 3127460 h 3128874"/>
              <a:gd name="connsiteX54" fmla="*/ 2392789 w 5086770"/>
              <a:gd name="connsiteY54" fmla="*/ 3127460 h 3128874"/>
              <a:gd name="connsiteX55" fmla="*/ 2236317 w 5086770"/>
              <a:gd name="connsiteY55" fmla="*/ 2611186 h 3128874"/>
              <a:gd name="connsiteX56" fmla="*/ 1139165 w 5086770"/>
              <a:gd name="connsiteY56" fmla="*/ 2611186 h 3128874"/>
              <a:gd name="connsiteX57" fmla="*/ 986721 w 5086770"/>
              <a:gd name="connsiteY57" fmla="*/ 3127460 h 3128874"/>
              <a:gd name="connsiteX58" fmla="*/ 0 w 5086770"/>
              <a:gd name="connsiteY58" fmla="*/ 3127460 h 3128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086770" h="3128874">
                <a:moveTo>
                  <a:pt x="5086770" y="1174706"/>
                </a:moveTo>
                <a:lnTo>
                  <a:pt x="5086770" y="1184663"/>
                </a:lnTo>
                <a:lnTo>
                  <a:pt x="5079830" y="1185820"/>
                </a:lnTo>
                <a:cubicBezTo>
                  <a:pt x="5079829" y="1184277"/>
                  <a:pt x="5078289" y="1184277"/>
                  <a:pt x="5078289" y="1182737"/>
                </a:cubicBezTo>
                <a:lnTo>
                  <a:pt x="5078289" y="1179654"/>
                </a:lnTo>
                <a:close/>
                <a:moveTo>
                  <a:pt x="1690658" y="810655"/>
                </a:moveTo>
                <a:lnTo>
                  <a:pt x="1349061" y="1934928"/>
                </a:lnTo>
                <a:lnTo>
                  <a:pt x="2035854" y="1934928"/>
                </a:lnTo>
                <a:close/>
                <a:moveTo>
                  <a:pt x="3765314" y="0"/>
                </a:moveTo>
                <a:lnTo>
                  <a:pt x="4465138" y="0"/>
                </a:lnTo>
                <a:lnTo>
                  <a:pt x="4675955" y="0"/>
                </a:lnTo>
                <a:lnTo>
                  <a:pt x="4659036" y="34412"/>
                </a:lnTo>
                <a:cubicBezTo>
                  <a:pt x="4655952" y="37496"/>
                  <a:pt x="4652870" y="40578"/>
                  <a:pt x="4651327" y="45203"/>
                </a:cubicBezTo>
                <a:cubicBezTo>
                  <a:pt x="4649787" y="48285"/>
                  <a:pt x="4649788" y="49827"/>
                  <a:pt x="4648245" y="51368"/>
                </a:cubicBezTo>
                <a:cubicBezTo>
                  <a:pt x="4632831" y="72947"/>
                  <a:pt x="4528018" y="224002"/>
                  <a:pt x="4483319" y="361184"/>
                </a:cubicBezTo>
                <a:cubicBezTo>
                  <a:pt x="4481777" y="365808"/>
                  <a:pt x="4480236" y="368891"/>
                  <a:pt x="4480236" y="373515"/>
                </a:cubicBezTo>
                <a:cubicBezTo>
                  <a:pt x="4478694" y="381223"/>
                  <a:pt x="4475612" y="390471"/>
                  <a:pt x="4474071" y="398176"/>
                </a:cubicBezTo>
                <a:cubicBezTo>
                  <a:pt x="4466362" y="432087"/>
                  <a:pt x="4458657" y="465997"/>
                  <a:pt x="4450950" y="498367"/>
                </a:cubicBezTo>
                <a:cubicBezTo>
                  <a:pt x="4444783" y="506073"/>
                  <a:pt x="4440160" y="516863"/>
                  <a:pt x="4440161" y="527652"/>
                </a:cubicBezTo>
                <a:cubicBezTo>
                  <a:pt x="4440160" y="532277"/>
                  <a:pt x="4440160" y="535360"/>
                  <a:pt x="4441700" y="539983"/>
                </a:cubicBezTo>
                <a:cubicBezTo>
                  <a:pt x="4440161" y="547691"/>
                  <a:pt x="4438618" y="555397"/>
                  <a:pt x="4437078" y="561562"/>
                </a:cubicBezTo>
                <a:cubicBezTo>
                  <a:pt x="4435535" y="566187"/>
                  <a:pt x="4433995" y="570810"/>
                  <a:pt x="4433995" y="576976"/>
                </a:cubicBezTo>
                <a:cubicBezTo>
                  <a:pt x="4433995" y="576976"/>
                  <a:pt x="4433994" y="578519"/>
                  <a:pt x="4433994" y="578519"/>
                </a:cubicBezTo>
                <a:cubicBezTo>
                  <a:pt x="4417039" y="674083"/>
                  <a:pt x="4407790" y="755776"/>
                  <a:pt x="4413956" y="797393"/>
                </a:cubicBezTo>
                <a:cubicBezTo>
                  <a:pt x="4421664" y="846717"/>
                  <a:pt x="4440160" y="929951"/>
                  <a:pt x="4438619" y="996230"/>
                </a:cubicBezTo>
                <a:cubicBezTo>
                  <a:pt x="4435535" y="1002395"/>
                  <a:pt x="4433995" y="1008560"/>
                  <a:pt x="4433995" y="1016268"/>
                </a:cubicBezTo>
                <a:cubicBezTo>
                  <a:pt x="4433995" y="1019351"/>
                  <a:pt x="4435536" y="1022434"/>
                  <a:pt x="4435536" y="1025517"/>
                </a:cubicBezTo>
                <a:cubicBezTo>
                  <a:pt x="4435536" y="1025517"/>
                  <a:pt x="4435535" y="1027057"/>
                  <a:pt x="4437078" y="1027057"/>
                </a:cubicBezTo>
                <a:cubicBezTo>
                  <a:pt x="4435536" y="1034764"/>
                  <a:pt x="4433994" y="1042471"/>
                  <a:pt x="4432452" y="1048636"/>
                </a:cubicBezTo>
                <a:lnTo>
                  <a:pt x="4413956" y="1085630"/>
                </a:lnTo>
                <a:cubicBezTo>
                  <a:pt x="4369257" y="1164240"/>
                  <a:pt x="4258278" y="1339957"/>
                  <a:pt x="4196623" y="1389280"/>
                </a:cubicBezTo>
                <a:cubicBezTo>
                  <a:pt x="4128802" y="1441687"/>
                  <a:pt x="4062523" y="1538793"/>
                  <a:pt x="4085645" y="1597365"/>
                </a:cubicBezTo>
                <a:cubicBezTo>
                  <a:pt x="4119555" y="1660562"/>
                  <a:pt x="4181210" y="1688307"/>
                  <a:pt x="4216661" y="1697556"/>
                </a:cubicBezTo>
                <a:cubicBezTo>
                  <a:pt x="4252112" y="1706804"/>
                  <a:pt x="4275233" y="1779247"/>
                  <a:pt x="4250571" y="1811617"/>
                </a:cubicBezTo>
                <a:cubicBezTo>
                  <a:pt x="4225909" y="1843985"/>
                  <a:pt x="4187375" y="1853233"/>
                  <a:pt x="4173502" y="1888685"/>
                </a:cubicBezTo>
                <a:cubicBezTo>
                  <a:pt x="4159630" y="1924137"/>
                  <a:pt x="4153465" y="1998123"/>
                  <a:pt x="4213578" y="2022784"/>
                </a:cubicBezTo>
                <a:cubicBezTo>
                  <a:pt x="4259818" y="2041281"/>
                  <a:pt x="4349219" y="2081356"/>
                  <a:pt x="4347678" y="2090605"/>
                </a:cubicBezTo>
                <a:cubicBezTo>
                  <a:pt x="4346136" y="2099853"/>
                  <a:pt x="4250570" y="2107561"/>
                  <a:pt x="4233616" y="2138388"/>
                </a:cubicBezTo>
                <a:cubicBezTo>
                  <a:pt x="4216660" y="2169216"/>
                  <a:pt x="4204330" y="2220080"/>
                  <a:pt x="4227451" y="2258616"/>
                </a:cubicBezTo>
                <a:cubicBezTo>
                  <a:pt x="4250571" y="2297149"/>
                  <a:pt x="4332264" y="2292526"/>
                  <a:pt x="4350761" y="2320270"/>
                </a:cubicBezTo>
                <a:cubicBezTo>
                  <a:pt x="4381588" y="2371135"/>
                  <a:pt x="4358466" y="2378843"/>
                  <a:pt x="4333805" y="2462077"/>
                </a:cubicBezTo>
                <a:cubicBezTo>
                  <a:pt x="4306060" y="2551476"/>
                  <a:pt x="4302977" y="2650125"/>
                  <a:pt x="4467905" y="2719486"/>
                </a:cubicBezTo>
                <a:cubicBezTo>
                  <a:pt x="4562314" y="2758983"/>
                  <a:pt x="4694054" y="2758743"/>
                  <a:pt x="4800655" y="2748491"/>
                </a:cubicBezTo>
                <a:lnTo>
                  <a:pt x="4838191" y="2744074"/>
                </a:lnTo>
                <a:lnTo>
                  <a:pt x="4863823" y="2765476"/>
                </a:lnTo>
                <a:cubicBezTo>
                  <a:pt x="4895578" y="2799449"/>
                  <a:pt x="4917344" y="2847230"/>
                  <a:pt x="4934321" y="2911083"/>
                </a:cubicBezTo>
                <a:cubicBezTo>
                  <a:pt x="4945640" y="2953651"/>
                  <a:pt x="4957371" y="3013267"/>
                  <a:pt x="4964162" y="3074402"/>
                </a:cubicBezTo>
                <a:lnTo>
                  <a:pt x="4967647" y="3128874"/>
                </a:lnTo>
                <a:lnTo>
                  <a:pt x="4465138" y="3128874"/>
                </a:lnTo>
                <a:lnTo>
                  <a:pt x="4465138" y="3127460"/>
                </a:lnTo>
                <a:lnTo>
                  <a:pt x="3765314" y="3127460"/>
                </a:lnTo>
                <a:close/>
                <a:moveTo>
                  <a:pt x="1175459" y="0"/>
                </a:moveTo>
                <a:lnTo>
                  <a:pt x="2229594" y="0"/>
                </a:lnTo>
                <a:lnTo>
                  <a:pt x="3404781" y="3127460"/>
                </a:lnTo>
                <a:lnTo>
                  <a:pt x="2392789" y="3127460"/>
                </a:lnTo>
                <a:lnTo>
                  <a:pt x="2236317" y="2611186"/>
                </a:lnTo>
                <a:lnTo>
                  <a:pt x="1139165" y="2611186"/>
                </a:lnTo>
                <a:lnTo>
                  <a:pt x="986721" y="3127460"/>
                </a:lnTo>
                <a:lnTo>
                  <a:pt x="0" y="312746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Shape 8"/>
          <p:cNvSpPr/>
          <p:nvPr userDrawn="1"/>
        </p:nvSpPr>
        <p:spPr>
          <a:xfrm>
            <a:off x="11288971" y="161317"/>
            <a:ext cx="903029" cy="1026038"/>
          </a:xfrm>
          <a:custGeom>
            <a:avLst/>
            <a:gdLst>
              <a:gd name="connsiteX0" fmla="*/ 513019 w 903029"/>
              <a:gd name="connsiteY0" fmla="*/ 0 h 1026038"/>
              <a:gd name="connsiteX1" fmla="*/ 903029 w 903029"/>
              <a:gd name="connsiteY1" fmla="*/ 0 h 1026038"/>
              <a:gd name="connsiteX2" fmla="*/ 903029 w 903029"/>
              <a:gd name="connsiteY2" fmla="*/ 1026038 h 1026038"/>
              <a:gd name="connsiteX3" fmla="*/ 513019 w 903029"/>
              <a:gd name="connsiteY3" fmla="*/ 1026038 h 1026038"/>
              <a:gd name="connsiteX4" fmla="*/ 0 w 903029"/>
              <a:gd name="connsiteY4" fmla="*/ 513019 h 1026038"/>
              <a:gd name="connsiteX5" fmla="*/ 513019 w 903029"/>
              <a:gd name="connsiteY5" fmla="*/ 0 h 1026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3029" h="1026038">
                <a:moveTo>
                  <a:pt x="513019" y="0"/>
                </a:moveTo>
                <a:lnTo>
                  <a:pt x="903029" y="0"/>
                </a:lnTo>
                <a:lnTo>
                  <a:pt x="903029" y="1026038"/>
                </a:lnTo>
                <a:lnTo>
                  <a:pt x="513019" y="1026038"/>
                </a:lnTo>
                <a:cubicBezTo>
                  <a:pt x="229686" y="1026038"/>
                  <a:pt x="0" y="796352"/>
                  <a:pt x="0" y="513019"/>
                </a:cubicBezTo>
                <a:cubicBezTo>
                  <a:pt x="0" y="229686"/>
                  <a:pt x="229686" y="0"/>
                  <a:pt x="513019"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End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raphic 2"/>
          <p:cNvSpPr/>
          <p:nvPr userDrawn="1"/>
        </p:nvSpPr>
        <p:spPr>
          <a:xfrm flipH="1">
            <a:off x="3994321" y="809154"/>
            <a:ext cx="4427783" cy="5323880"/>
          </a:xfrm>
          <a:custGeom>
            <a:avLst/>
            <a:gdLst>
              <a:gd name="connsiteX0" fmla="*/ 198332 w 800100"/>
              <a:gd name="connsiteY0" fmla="*/ 961703 h 962025"/>
              <a:gd name="connsiteX1" fmla="*/ 646959 w 800100"/>
              <a:gd name="connsiteY1" fmla="*/ 961703 h 962025"/>
              <a:gd name="connsiteX2" fmla="*/ 610764 w 800100"/>
              <a:gd name="connsiteY2" fmla="*/ 885503 h 962025"/>
              <a:gd name="connsiteX3" fmla="*/ 686964 w 800100"/>
              <a:gd name="connsiteY3" fmla="*/ 625471 h 962025"/>
              <a:gd name="connsiteX4" fmla="*/ 786024 w 800100"/>
              <a:gd name="connsiteY4" fmla="*/ 283523 h 962025"/>
              <a:gd name="connsiteX5" fmla="*/ 359304 w 800100"/>
              <a:gd name="connsiteY5" fmla="*/ 14918 h 962025"/>
              <a:gd name="connsiteX6" fmla="*/ 124037 w 800100"/>
              <a:gd name="connsiteY6" fmla="*/ 211133 h 962025"/>
              <a:gd name="connsiteX7" fmla="*/ 116417 w 800100"/>
              <a:gd name="connsiteY7" fmla="*/ 270188 h 962025"/>
              <a:gd name="connsiteX8" fmla="*/ 59267 w 800100"/>
              <a:gd name="connsiteY8" fmla="*/ 367343 h 962025"/>
              <a:gd name="connsiteX9" fmla="*/ 13547 w 800100"/>
              <a:gd name="connsiteY9" fmla="*/ 427351 h 962025"/>
              <a:gd name="connsiteX10" fmla="*/ 24024 w 800100"/>
              <a:gd name="connsiteY10" fmla="*/ 515933 h 962025"/>
              <a:gd name="connsiteX11" fmla="*/ 63077 w 800100"/>
              <a:gd name="connsiteY11" fmla="*/ 552128 h 962025"/>
              <a:gd name="connsiteX12" fmla="*/ 18309 w 800100"/>
              <a:gd name="connsiteY12" fmla="*/ 570226 h 962025"/>
              <a:gd name="connsiteX13" fmla="*/ 30692 w 800100"/>
              <a:gd name="connsiteY13" fmla="*/ 609278 h 962025"/>
              <a:gd name="connsiteX14" fmla="*/ 29739 w 800100"/>
              <a:gd name="connsiteY14" fmla="*/ 673096 h 962025"/>
              <a:gd name="connsiteX15" fmla="*/ 85937 w 800100"/>
              <a:gd name="connsiteY15" fmla="*/ 744533 h 962025"/>
              <a:gd name="connsiteX16" fmla="*/ 225002 w 800100"/>
              <a:gd name="connsiteY16" fmla="*/ 764536 h 962025"/>
              <a:gd name="connsiteX17" fmla="*/ 198332 w 800100"/>
              <a:gd name="connsiteY17" fmla="*/ 961703 h 962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100" h="962025">
                <a:moveTo>
                  <a:pt x="198332" y="961703"/>
                </a:moveTo>
                <a:lnTo>
                  <a:pt x="646959" y="961703"/>
                </a:lnTo>
                <a:cubicBezTo>
                  <a:pt x="633624" y="935986"/>
                  <a:pt x="619337" y="903601"/>
                  <a:pt x="610764" y="885503"/>
                </a:cubicBezTo>
                <a:cubicBezTo>
                  <a:pt x="586952" y="829306"/>
                  <a:pt x="604097" y="706433"/>
                  <a:pt x="686964" y="625471"/>
                </a:cubicBezTo>
                <a:cubicBezTo>
                  <a:pt x="766022" y="548318"/>
                  <a:pt x="817457" y="398776"/>
                  <a:pt x="786024" y="283523"/>
                </a:cubicBezTo>
                <a:cubicBezTo>
                  <a:pt x="734589" y="93023"/>
                  <a:pt x="563139" y="-25087"/>
                  <a:pt x="359304" y="14918"/>
                </a:cubicBezTo>
                <a:cubicBezTo>
                  <a:pt x="359304" y="14918"/>
                  <a:pt x="183092" y="36826"/>
                  <a:pt x="124037" y="211133"/>
                </a:cubicBezTo>
                <a:cubicBezTo>
                  <a:pt x="124037" y="211133"/>
                  <a:pt x="114512" y="236851"/>
                  <a:pt x="116417" y="270188"/>
                </a:cubicBezTo>
                <a:cubicBezTo>
                  <a:pt x="121179" y="323528"/>
                  <a:pt x="83079" y="354961"/>
                  <a:pt x="59267" y="367343"/>
                </a:cubicBezTo>
                <a:cubicBezTo>
                  <a:pt x="34502" y="380678"/>
                  <a:pt x="-9313" y="402586"/>
                  <a:pt x="13547" y="427351"/>
                </a:cubicBezTo>
                <a:cubicBezTo>
                  <a:pt x="41169" y="457831"/>
                  <a:pt x="39264" y="496883"/>
                  <a:pt x="24024" y="515933"/>
                </a:cubicBezTo>
                <a:cubicBezTo>
                  <a:pt x="4974" y="538793"/>
                  <a:pt x="60219" y="539746"/>
                  <a:pt x="63077" y="552128"/>
                </a:cubicBezTo>
                <a:cubicBezTo>
                  <a:pt x="65934" y="565463"/>
                  <a:pt x="22119" y="554986"/>
                  <a:pt x="18309" y="570226"/>
                </a:cubicBezTo>
                <a:cubicBezTo>
                  <a:pt x="14499" y="586418"/>
                  <a:pt x="26882" y="590228"/>
                  <a:pt x="30692" y="609278"/>
                </a:cubicBezTo>
                <a:cubicBezTo>
                  <a:pt x="34502" y="628328"/>
                  <a:pt x="31644" y="663571"/>
                  <a:pt x="29739" y="673096"/>
                </a:cubicBezTo>
                <a:cubicBezTo>
                  <a:pt x="27834" y="682621"/>
                  <a:pt x="33549" y="739771"/>
                  <a:pt x="85937" y="744533"/>
                </a:cubicBezTo>
                <a:cubicBezTo>
                  <a:pt x="138324" y="749296"/>
                  <a:pt x="204047" y="738818"/>
                  <a:pt x="225002" y="764536"/>
                </a:cubicBezTo>
                <a:cubicBezTo>
                  <a:pt x="244052" y="790253"/>
                  <a:pt x="222144" y="890266"/>
                  <a:pt x="198332" y="961703"/>
                </a:cubicBezTo>
                <a:close/>
              </a:path>
            </a:pathLst>
          </a:custGeom>
          <a:solidFill>
            <a:schemeClr val="bg1"/>
          </a:solidFill>
          <a:ln w="9525" cap="flat">
            <a:noFill/>
            <a:prstDash val="solid"/>
            <a:miter/>
          </a:ln>
        </p:spPr>
        <p:txBody>
          <a:bodyPr rtlCol="0" anchor="ctr"/>
          <a:lstStyle/>
          <a:p>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PNG sets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29" y="332482"/>
            <a:ext cx="11573197" cy="724247"/>
          </a:xfrm>
          <a:prstGeom prst="rect">
            <a:avLst/>
          </a:prstGeom>
        </p:spPr>
        <p:txBody>
          <a:bodyPr anchor="ctr"/>
          <a:lstStyle>
            <a:lvl1pPr marL="0" indent="0" algn="ctr">
              <a:buNone/>
              <a:defRPr sz="5400" b="0" baseline="0">
                <a:solidFill>
                  <a:schemeClr val="tx1">
                    <a:lumMod val="75000"/>
                    <a:lumOff val="25000"/>
                  </a:schemeClr>
                </a:solidFill>
                <a:latin typeface="+mj-lt"/>
                <a:cs typeface="Arial" panose="02080604020202020204" pitchFamily="34" charset="0"/>
              </a:defRPr>
            </a:lvl1pPr>
          </a:lstStyle>
          <a:p>
            <a:pPr lvl="0"/>
            <a:r>
              <a:rPr lang="en-US" altLang="ko-KR" dirty="0"/>
              <a:t>PNG &amp; Shapes Layout</a:t>
            </a:r>
            <a:endParaRPr lang="en-US" altLang="ko-KR" dirty="0"/>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_Cover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5231904" y="3525012"/>
            <a:ext cx="6960096" cy="1440160"/>
          </a:xfrm>
          <a:prstGeom prst="rect">
            <a:avLst/>
          </a:prstGeom>
        </p:spPr>
        <p:txBody>
          <a:bodyPr anchor="ctr"/>
          <a:lstStyle>
            <a:lvl1pPr marL="0" indent="0" algn="l">
              <a:lnSpc>
                <a:spcPct val="100000"/>
              </a:lnSpc>
              <a:buNone/>
              <a:defRPr sz="4800" b="1" baseline="0">
                <a:solidFill>
                  <a:schemeClr val="tx1">
                    <a:lumMod val="75000"/>
                    <a:lumOff val="25000"/>
                  </a:schemeClr>
                </a:solidFill>
                <a:latin typeface="+mj-lt"/>
                <a:cs typeface="Arial" panose="02080604020202020204" pitchFamily="34" charset="0"/>
              </a:defRPr>
            </a:lvl1pPr>
          </a:lstStyle>
          <a:p>
            <a:pPr lvl="0"/>
            <a:r>
              <a:rPr lang="en-US" altLang="ko-KR" sz="4800" dirty="0">
                <a:ea typeface="Malgun Gothic" panose="020B0503020000020004" pitchFamily="50" charset="-127"/>
              </a:rPr>
              <a:t>FREE PPT TEMPLATES</a:t>
            </a:r>
            <a:endParaRPr lang="en-US" altLang="ko-KR" dirty="0"/>
          </a:p>
        </p:txBody>
      </p:sp>
      <p:sp>
        <p:nvSpPr>
          <p:cNvPr id="11" name="Text Placeholder 9"/>
          <p:cNvSpPr>
            <a:spLocks noGrp="1"/>
          </p:cNvSpPr>
          <p:nvPr>
            <p:ph type="body" sz="quarter" idx="11" hasCustomPrompt="1"/>
          </p:nvPr>
        </p:nvSpPr>
        <p:spPr>
          <a:xfrm>
            <a:off x="5231904" y="4965171"/>
            <a:ext cx="6959899" cy="672075"/>
          </a:xfrm>
          <a:prstGeom prst="rect">
            <a:avLst/>
          </a:prstGeom>
        </p:spPr>
        <p:txBody>
          <a:bodyPr anchor="ctr"/>
          <a:lstStyle>
            <a:lvl1pPr marL="0" indent="0" algn="l">
              <a:lnSpc>
                <a:spcPct val="100000"/>
              </a:lnSpc>
              <a:buNone/>
              <a:defRPr sz="1865" b="0" baseline="0">
                <a:solidFill>
                  <a:schemeClr val="tx1">
                    <a:lumMod val="75000"/>
                    <a:lumOff val="25000"/>
                  </a:schemeClr>
                </a:solidFill>
                <a:latin typeface="+mn-lt"/>
                <a:cs typeface="Arial" panose="02080604020202020204" pitchFamily="34" charset="0"/>
              </a:defRPr>
            </a:lvl1pPr>
          </a:lstStyle>
          <a:p>
            <a:pPr lvl="0"/>
            <a:r>
              <a:rPr lang="en-US" altLang="ko-KR" dirty="0"/>
              <a:t>INSTERT THE TITLE OF YOUR </a:t>
            </a:r>
            <a:endParaRPr lang="en-US" altLang="ko-KR" dirty="0"/>
          </a:p>
          <a:p>
            <a:pPr lvl="0"/>
            <a:r>
              <a:rPr lang="en-US" altLang="ko-KR" dirty="0"/>
              <a:t>PRESENTATION HERE</a:t>
            </a:r>
            <a:endParaRPr lang="ko-KR" altLang="en-US" dirty="0"/>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5_Title Slide">
    <p:spTree>
      <p:nvGrpSpPr>
        <p:cNvPr id="1" name=""/>
        <p:cNvGrpSpPr/>
        <p:nvPr/>
      </p:nvGrpSpPr>
      <p:grpSpPr>
        <a:xfrm>
          <a:off x="0" y="0"/>
          <a:ext cx="0" cy="0"/>
          <a:chOff x="0" y="0"/>
          <a:chExt cx="0" cy="0"/>
        </a:xfrm>
      </p:grpSpPr>
      <p:sp>
        <p:nvSpPr>
          <p:cNvPr id="7" name="Picture Placeholder 2"/>
          <p:cNvSpPr>
            <a:spLocks noGrp="1"/>
          </p:cNvSpPr>
          <p:nvPr>
            <p:ph type="pic" idx="11" hasCustomPrompt="1"/>
          </p:nvPr>
        </p:nvSpPr>
        <p:spPr>
          <a:xfrm>
            <a:off x="3548212" y="1569096"/>
            <a:ext cx="2438400" cy="2303989"/>
          </a:xfrm>
          <a:prstGeom prst="rect">
            <a:avLst/>
          </a:prstGeom>
          <a:solidFill>
            <a:schemeClr val="bg1">
              <a:lumMod val="95000"/>
            </a:schemeClr>
          </a:solidFill>
        </p:spPr>
        <p:txBody>
          <a:bodyPr anchor="ctr"/>
          <a:lstStyle>
            <a:lvl1pPr marL="0" indent="0" algn="ctr">
              <a:buNone/>
              <a:defRPr sz="2135" baseline="0">
                <a:latin typeface="Arial" panose="02080604020202020204" pitchFamily="34" charset="0"/>
                <a:cs typeface="Arial" panose="02080604020202020204" pitchFamily="34" charset="0"/>
              </a:defRPr>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r>
              <a:rPr lang="en-US" altLang="ko-KR" dirty="0"/>
              <a:t>Insert Your Image</a:t>
            </a:r>
            <a:endParaRPr lang="ko-KR" altLang="en-US" dirty="0"/>
          </a:p>
        </p:txBody>
      </p:sp>
      <p:sp>
        <p:nvSpPr>
          <p:cNvPr id="11" name="Picture Placeholder 2"/>
          <p:cNvSpPr>
            <a:spLocks noGrp="1"/>
          </p:cNvSpPr>
          <p:nvPr>
            <p:ph type="pic" idx="14" hasCustomPrompt="1"/>
          </p:nvPr>
        </p:nvSpPr>
        <p:spPr>
          <a:xfrm>
            <a:off x="6204507" y="1569096"/>
            <a:ext cx="2438400" cy="2303989"/>
          </a:xfrm>
          <a:prstGeom prst="rect">
            <a:avLst/>
          </a:prstGeom>
          <a:solidFill>
            <a:schemeClr val="bg1">
              <a:lumMod val="95000"/>
            </a:schemeClr>
          </a:solidFill>
        </p:spPr>
        <p:txBody>
          <a:bodyPr anchor="ctr"/>
          <a:lstStyle>
            <a:lvl1pPr marL="0" indent="0" algn="ctr">
              <a:buNone/>
              <a:defRPr sz="2135" baseline="0">
                <a:latin typeface="Arial" panose="02080604020202020204" pitchFamily="34" charset="0"/>
                <a:cs typeface="Arial" panose="02080604020202020204" pitchFamily="34" charset="0"/>
              </a:defRPr>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r>
              <a:rPr lang="en-US" altLang="ko-KR" dirty="0"/>
              <a:t>Insert Your Image</a:t>
            </a:r>
            <a:endParaRPr lang="ko-KR" altLang="en-US" dirty="0"/>
          </a:p>
        </p:txBody>
      </p:sp>
      <p:sp>
        <p:nvSpPr>
          <p:cNvPr id="12" name="Picture Placeholder 2"/>
          <p:cNvSpPr>
            <a:spLocks noGrp="1"/>
          </p:cNvSpPr>
          <p:nvPr>
            <p:ph type="pic" idx="15" hasCustomPrompt="1"/>
          </p:nvPr>
        </p:nvSpPr>
        <p:spPr>
          <a:xfrm>
            <a:off x="6204507" y="4014818"/>
            <a:ext cx="2438400" cy="2303989"/>
          </a:xfrm>
          <a:prstGeom prst="rect">
            <a:avLst/>
          </a:prstGeom>
          <a:solidFill>
            <a:schemeClr val="bg1">
              <a:lumMod val="95000"/>
            </a:schemeClr>
          </a:solidFill>
        </p:spPr>
        <p:txBody>
          <a:bodyPr anchor="ctr"/>
          <a:lstStyle>
            <a:lvl1pPr marL="0" indent="0" algn="ctr">
              <a:buNone/>
              <a:defRPr sz="2135" baseline="0">
                <a:latin typeface="Arial" panose="02080604020202020204" pitchFamily="34" charset="0"/>
                <a:cs typeface="Arial" panose="02080604020202020204" pitchFamily="34" charset="0"/>
              </a:defRPr>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r>
              <a:rPr lang="en-US" altLang="ko-KR" dirty="0"/>
              <a:t>Insert Your Image</a:t>
            </a:r>
            <a:endParaRPr lang="ko-KR" altLang="en-US" dirty="0"/>
          </a:p>
        </p:txBody>
      </p:sp>
      <p:sp>
        <p:nvSpPr>
          <p:cNvPr id="13" name="Picture Placeholder 2"/>
          <p:cNvSpPr>
            <a:spLocks noGrp="1"/>
          </p:cNvSpPr>
          <p:nvPr>
            <p:ph type="pic" idx="16" hasCustomPrompt="1"/>
          </p:nvPr>
        </p:nvSpPr>
        <p:spPr>
          <a:xfrm>
            <a:off x="3548212" y="4014818"/>
            <a:ext cx="2438400" cy="2303989"/>
          </a:xfrm>
          <a:prstGeom prst="rect">
            <a:avLst/>
          </a:prstGeom>
          <a:solidFill>
            <a:schemeClr val="bg1">
              <a:lumMod val="95000"/>
            </a:schemeClr>
          </a:solidFill>
        </p:spPr>
        <p:txBody>
          <a:bodyPr anchor="ctr"/>
          <a:lstStyle>
            <a:lvl1pPr marL="0" indent="0" algn="ctr">
              <a:buNone/>
              <a:defRPr sz="2135" baseline="0">
                <a:latin typeface="Arial" panose="02080604020202020204" pitchFamily="34" charset="0"/>
                <a:cs typeface="Arial" panose="02080604020202020204" pitchFamily="34" charset="0"/>
              </a:defRPr>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r>
              <a:rPr lang="en-US" altLang="ko-KR" dirty="0"/>
              <a:t>Insert Your Image</a:t>
            </a:r>
            <a:endParaRPr lang="ko-KR" altLang="en-US" dirty="0"/>
          </a:p>
        </p:txBody>
      </p:sp>
      <p:sp>
        <p:nvSpPr>
          <p:cNvPr id="14" name="Rectangle 13"/>
          <p:cNvSpPr/>
          <p:nvPr userDrawn="1"/>
        </p:nvSpPr>
        <p:spPr>
          <a:xfrm>
            <a:off x="891917" y="1569096"/>
            <a:ext cx="2438400" cy="230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noAutofit/>
          </a:bodyPr>
          <a:lstStyle/>
          <a:p>
            <a:pPr algn="ctr"/>
            <a:endParaRPr lang="ko-KR" altLang="en-US" sz="2400"/>
          </a:p>
        </p:txBody>
      </p:sp>
      <p:sp>
        <p:nvSpPr>
          <p:cNvPr id="15" name="Rectangle 14"/>
          <p:cNvSpPr/>
          <p:nvPr userDrawn="1"/>
        </p:nvSpPr>
        <p:spPr>
          <a:xfrm>
            <a:off x="8860803" y="1569096"/>
            <a:ext cx="2438400" cy="2304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noAutofit/>
          </a:bodyPr>
          <a:lstStyle/>
          <a:p>
            <a:pPr algn="ctr"/>
            <a:endParaRPr lang="ko-KR" altLang="en-US" sz="2400"/>
          </a:p>
        </p:txBody>
      </p:sp>
      <p:sp>
        <p:nvSpPr>
          <p:cNvPr id="16" name="Rectangle 15"/>
          <p:cNvSpPr/>
          <p:nvPr userDrawn="1"/>
        </p:nvSpPr>
        <p:spPr>
          <a:xfrm>
            <a:off x="8860803" y="4014812"/>
            <a:ext cx="2438400" cy="2304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noAutofit/>
          </a:bodyPr>
          <a:lstStyle/>
          <a:p>
            <a:pPr algn="ctr"/>
            <a:endParaRPr lang="ko-KR" altLang="en-US" sz="2400"/>
          </a:p>
        </p:txBody>
      </p:sp>
      <p:sp>
        <p:nvSpPr>
          <p:cNvPr id="17" name="Rectangle 16"/>
          <p:cNvSpPr/>
          <p:nvPr userDrawn="1"/>
        </p:nvSpPr>
        <p:spPr>
          <a:xfrm>
            <a:off x="891917" y="4014812"/>
            <a:ext cx="2438400" cy="2304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noAutofit/>
          </a:bodyPr>
          <a:lstStyle/>
          <a:p>
            <a:pPr algn="ctr"/>
            <a:endParaRPr lang="ko-KR" altLang="en-US" sz="2400"/>
          </a:p>
        </p:txBody>
      </p:sp>
      <p:sp>
        <p:nvSpPr>
          <p:cNvPr id="10" name="Title 1"/>
          <p:cNvSpPr>
            <a:spLocks noGrp="1"/>
          </p:cNvSpPr>
          <p:nvPr>
            <p:ph type="title" hasCustomPrompt="1"/>
          </p:nvPr>
        </p:nvSpPr>
        <p:spPr>
          <a:xfrm>
            <a:off x="0" y="68628"/>
            <a:ext cx="12192000" cy="864095"/>
          </a:xfrm>
          <a:prstGeom prst="rect">
            <a:avLst/>
          </a:prstGeom>
        </p:spPr>
        <p:txBody>
          <a:bodyPr anchor="ctr"/>
          <a:lstStyle>
            <a:lvl1pPr algn="ctr">
              <a:defRPr sz="4800" b="1" baseline="0">
                <a:solidFill>
                  <a:schemeClr val="tx1">
                    <a:lumMod val="75000"/>
                    <a:lumOff val="25000"/>
                  </a:schemeClr>
                </a:solidFill>
                <a:latin typeface="+mj-lt"/>
                <a:cs typeface="Arial" panose="02080604020202020204" pitchFamily="34" charset="0"/>
              </a:defRPr>
            </a:lvl1pPr>
          </a:lstStyle>
          <a:p>
            <a:r>
              <a:rPr lang="en-US" altLang="ko-KR" dirty="0"/>
              <a:t> Free PPT _ Click to add title</a:t>
            </a:r>
            <a:endParaRPr lang="ko-KR" altLang="en-US" dirty="0"/>
          </a:p>
        </p:txBody>
      </p:sp>
      <p:sp>
        <p:nvSpPr>
          <p:cNvPr id="18" name="Text Placeholder 9"/>
          <p:cNvSpPr>
            <a:spLocks noGrp="1"/>
          </p:cNvSpPr>
          <p:nvPr>
            <p:ph type="body" sz="quarter" idx="12" hasCustomPrompt="1"/>
          </p:nvPr>
        </p:nvSpPr>
        <p:spPr>
          <a:xfrm>
            <a:off x="-1" y="932755"/>
            <a:ext cx="12191999" cy="288000"/>
          </a:xfrm>
          <a:prstGeom prst="rect">
            <a:avLst/>
          </a:prstGeom>
        </p:spPr>
        <p:txBody>
          <a:bodyPr lIns="108000" anchor="ctr"/>
          <a:lstStyle>
            <a:lvl1pPr marL="0" indent="0" algn="ctr">
              <a:buNone/>
              <a:defRPr sz="1600" b="0" baseline="0">
                <a:solidFill>
                  <a:schemeClr val="tx1">
                    <a:lumMod val="75000"/>
                    <a:lumOff val="25000"/>
                  </a:schemeClr>
                </a:solidFill>
                <a:effectLst/>
                <a:latin typeface="+mn-lt"/>
                <a:cs typeface="Arial" panose="02080604020202020204" pitchFamily="34" charset="0"/>
              </a:defRPr>
            </a:lvl1pPr>
          </a:lstStyle>
          <a:p>
            <a:pPr lvl="0"/>
            <a:r>
              <a:rPr lang="en-US" altLang="ko-KR" dirty="0"/>
              <a:t>This text con be replaced with your own text</a:t>
            </a:r>
            <a:endParaRPr lang="ko-KR" altLang="en-US" dirty="0"/>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4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showMasterSp="0">
  <p:cSld name="Title Slide">
    <p:spTree>
      <p:nvGrpSpPr>
        <p:cNvPr id="1" name=""/>
        <p:cNvGrpSpPr/>
        <p:nvPr/>
      </p:nvGrpSpPr>
      <p:grpSpPr>
        <a:xfrm>
          <a:off x="0" y="0"/>
          <a:ext cx="0" cy="0"/>
          <a:chOff x="0" y="0"/>
          <a:chExt cx="0" cy="0"/>
        </a:xfrm>
      </p:grpSpPr>
      <p:pic>
        <p:nvPicPr>
          <p:cNvPr id="7" name="Picture 6" descr="Brickwork-HD-R1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2" name="Freeform 11"/>
          <p:cNvSpPr/>
          <p:nvPr/>
        </p:nvSpPr>
        <p:spPr>
          <a:xfrm>
            <a:off x="-15875" y="0"/>
            <a:ext cx="11683811" cy="6588125"/>
          </a:xfrm>
          <a:custGeom>
            <a:avLst/>
            <a:gdLst/>
            <a:ahLst/>
            <a:cxnLst/>
            <a:rect l="l" t="t" r="r" b="b"/>
            <a:pathLst>
              <a:path w="11683810" h="6588125">
                <a:moveTo>
                  <a:pt x="0" y="0"/>
                </a:moveTo>
                <a:lnTo>
                  <a:pt x="11318691" y="0"/>
                </a:lnTo>
                <a:lnTo>
                  <a:pt x="11683810" y="5976938"/>
                </a:lnTo>
                <a:lnTo>
                  <a:pt x="15875" y="6588125"/>
                </a:lnTo>
                <a:cubicBezTo>
                  <a:pt x="10583" y="4386792"/>
                  <a:pt x="5292" y="2185458"/>
                  <a:pt x="0" y="0"/>
                </a:cubicBezTo>
                <a:close/>
              </a:path>
            </a:pathLst>
          </a:custGeom>
          <a:ln>
            <a:noFill/>
          </a:ln>
          <a:effectLst>
            <a:outerShdw blurRad="101600" dist="152400" dir="438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0" y="4282257"/>
            <a:ext cx="11329257" cy="2028845"/>
          </a:xfrm>
          <a:custGeom>
            <a:avLst/>
            <a:gdLst/>
            <a:ahLst/>
            <a:cxnLst/>
            <a:rect l="l" t="t" r="r" b="b"/>
            <a:pathLst>
              <a:path w="11329257" h="2028845">
                <a:moveTo>
                  <a:pt x="0" y="588520"/>
                </a:moveTo>
                <a:lnTo>
                  <a:pt x="11244075" y="0"/>
                </a:lnTo>
                <a:lnTo>
                  <a:pt x="11329257" y="1424838"/>
                </a:lnTo>
                <a:lnTo>
                  <a:pt x="0" y="2028845"/>
                </a:lnTo>
                <a:lnTo>
                  <a:pt x="0" y="58852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26" name="Freeform 25"/>
          <p:cNvSpPr/>
          <p:nvPr/>
        </p:nvSpPr>
        <p:spPr>
          <a:xfrm>
            <a:off x="0" y="0"/>
            <a:ext cx="8719579" cy="456877"/>
          </a:xfrm>
          <a:custGeom>
            <a:avLst/>
            <a:gdLst/>
            <a:ahLst/>
            <a:cxnLst/>
            <a:rect l="l" t="t" r="r" b="b"/>
            <a:pathLst>
              <a:path w="8719579" h="456877">
                <a:moveTo>
                  <a:pt x="0" y="0"/>
                </a:moveTo>
                <a:lnTo>
                  <a:pt x="8719579" y="0"/>
                </a:lnTo>
                <a:lnTo>
                  <a:pt x="0" y="456877"/>
                </a:lnTo>
                <a:lnTo>
                  <a:pt x="0" y="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rot="21420000">
            <a:off x="-161800" y="293317"/>
            <a:ext cx="11367116" cy="5751804"/>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2" name="Title 1"/>
          <p:cNvSpPr>
            <a:spLocks noGrp="1"/>
          </p:cNvSpPr>
          <p:nvPr>
            <p:ph type="ctrTitle"/>
          </p:nvPr>
        </p:nvSpPr>
        <p:spPr>
          <a:xfrm rot="21420000">
            <a:off x="891201" y="662656"/>
            <a:ext cx="9755187" cy="2766528"/>
          </a:xfrm>
        </p:spPr>
        <p:txBody>
          <a:bodyPr anchor="b">
            <a:normAutofit/>
          </a:bodyPr>
          <a:lstStyle>
            <a:lvl1pPr algn="r">
              <a:defRPr sz="8000"/>
            </a:lvl1pPr>
          </a:lstStyle>
          <a:p>
            <a:r>
              <a:rPr lang="en-US"/>
              <a:t>Click to edit Master title style</a:t>
            </a:r>
            <a:endParaRPr lang="en-US" dirty="0"/>
          </a:p>
        </p:txBody>
      </p:sp>
      <p:sp>
        <p:nvSpPr>
          <p:cNvPr id="3" name="Subtitle 2"/>
          <p:cNvSpPr>
            <a:spLocks noGrp="1"/>
          </p:cNvSpPr>
          <p:nvPr>
            <p:ph type="subTitle" idx="1"/>
          </p:nvPr>
        </p:nvSpPr>
        <p:spPr>
          <a:xfrm rot="21420000">
            <a:off x="983063" y="3505209"/>
            <a:ext cx="9755187" cy="550333"/>
          </a:xfrm>
        </p:spPr>
        <p:txBody>
          <a:bodyPr anchor="t">
            <a:noAutofit/>
          </a:bodyPr>
          <a:lstStyle>
            <a:lvl1pPr marL="0" indent="0" algn="r">
              <a:buNone/>
              <a:defRPr sz="28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rot="21420000">
            <a:off x="4948541" y="4578463"/>
            <a:ext cx="6143653" cy="1163112"/>
          </a:xfrm>
        </p:spPr>
        <p:txBody>
          <a:bodyPr/>
          <a:lstStyle>
            <a:lvl1pPr algn="ctr">
              <a:defRPr sz="5400">
                <a:solidFill>
                  <a:schemeClr val="accent1">
                    <a:lumMod val="50000"/>
                  </a:schemeClr>
                </a:solidFill>
              </a:defRPr>
            </a:lvl1pPr>
          </a:lstStyle>
          <a:p>
            <a:fld id="{F7AFFB9B-9FB8-469E-96F9-4D32314110B6}" type="datetimeFigureOut">
              <a:rPr lang="en-US" dirty="0"/>
            </a:fld>
            <a:endParaRPr lang="en-US" dirty="0"/>
          </a:p>
        </p:txBody>
      </p:sp>
      <p:sp>
        <p:nvSpPr>
          <p:cNvPr id="5" name="Footer Placeholder 4"/>
          <p:cNvSpPr>
            <a:spLocks noGrp="1"/>
          </p:cNvSpPr>
          <p:nvPr>
            <p:ph type="ftr" sz="quarter" idx="11"/>
          </p:nvPr>
        </p:nvSpPr>
        <p:spPr>
          <a:xfrm rot="21420000">
            <a:off x="-5560" y="4883024"/>
            <a:ext cx="4047239" cy="1195539"/>
          </a:xfrm>
        </p:spPr>
        <p:txBody>
          <a:bodyPr vert="horz" lIns="91440" tIns="45720" rIns="91440" bIns="45720" rtlCol="0" anchor="ctr"/>
          <a:lstStyle>
            <a:lvl1pPr algn="r">
              <a:defRPr lang="en-US" sz="5400" dirty="0"/>
            </a:lvl1pPr>
          </a:lstStyle>
          <a:p>
            <a:endParaRPr lang="en-US" dirty="0"/>
          </a:p>
        </p:txBody>
      </p:sp>
      <p:sp>
        <p:nvSpPr>
          <p:cNvPr id="6" name="Slide Number Placeholder 5"/>
          <p:cNvSpPr>
            <a:spLocks noGrp="1"/>
          </p:cNvSpPr>
          <p:nvPr>
            <p:ph type="sldNum" sz="quarter" idx="12"/>
          </p:nvPr>
        </p:nvSpPr>
        <p:spPr>
          <a:xfrm rot="21420000">
            <a:off x="9851759" y="3832648"/>
            <a:ext cx="907187" cy="498471"/>
          </a:xfrm>
        </p:spPr>
        <p:txBody>
          <a:bodyPr/>
          <a:lstStyle>
            <a:lvl1pPr>
              <a:defRPr sz="2400">
                <a:solidFill>
                  <a:schemeClr val="tx1">
                    <a:lumMod val="75000"/>
                    <a:lumOff val="25000"/>
                  </a:schemeClr>
                </a:solidFill>
              </a:defRPr>
            </a:lvl1pPr>
          </a:lstStyle>
          <a:p>
            <a:fld id="{6D22F896-40B5-4ADD-8801-0D06FADFA095}" type="slidenum">
              <a:rPr lang="en-US" dirty="0"/>
            </a:fld>
            <a:endParaRPr lang="en-US" dirty="0"/>
          </a:p>
        </p:txBody>
      </p:sp>
      <p:sp>
        <p:nvSpPr>
          <p:cNvPr id="25" name="5-Point Star 24"/>
          <p:cNvSpPr/>
          <p:nvPr/>
        </p:nvSpPr>
        <p:spPr>
          <a:xfrm rot="21420000">
            <a:off x="4221385" y="5111356"/>
            <a:ext cx="515387" cy="515387"/>
          </a:xfrm>
          <a:prstGeom prst="star5">
            <a:avLst>
              <a:gd name="adj" fmla="val 26693"/>
              <a:gd name="hf" fmla="val 105146"/>
              <a:gd name="vf" fmla="val 110557"/>
            </a:avLst>
          </a:prstGeom>
          <a:solidFill>
            <a:schemeClr val="tx1">
              <a:alpha val="40000"/>
            </a:schemeClr>
          </a:solidFill>
          <a:ln>
            <a:noFill/>
          </a:ln>
        </p:spPr>
        <p:style>
          <a:lnRef idx="1">
            <a:schemeClr val="accent1"/>
          </a:lnRef>
          <a:fillRef idx="3">
            <a:schemeClr val="accent1"/>
          </a:fillRef>
          <a:effectRef idx="2">
            <a:schemeClr val="accent1"/>
          </a:effectRef>
          <a:fontRef idx="minor">
            <a:schemeClr val="lt1"/>
          </a:fontRef>
        </p:style>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5:prstTrans prst="drape"/>
      </p:transition>
    </mc:Choice>
    <mc:Fallback>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685800" y="2063396"/>
            <a:ext cx="10394707" cy="3311189"/>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10"/>
          </p:nvPr>
        </p:nvSpPr>
        <p:spPr/>
        <p:txBody>
          <a:bodyPr/>
          <a:lstStyle/>
          <a:p>
            <a:fld id="{8EFBDC27-E420-4878-9EE6-7B9656D6442A}" type="datetimeFigureOut">
              <a:rPr lang="en-US" dirty="0"/>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fld>
            <a:endParaRPr lang="en-US" dirty="0"/>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5:prstTrans prst="drape"/>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GB"/>
          </a:p>
        </p:txBody>
      </p:sp>
      <p:sp>
        <p:nvSpPr>
          <p:cNvPr id="5" name="Date Placeholder 4"/>
          <p:cNvSpPr>
            <a:spLocks noGrp="1"/>
          </p:cNvSpPr>
          <p:nvPr>
            <p:ph type="dt" sz="half" idx="10"/>
          </p:nvPr>
        </p:nvSpPr>
        <p:spPr/>
        <p:txBody>
          <a:bodyPr/>
          <a:lstStyle/>
          <a:p>
            <a:fld id="{6FF33273-5FC5-4C40-93EA-F460D032828F}" type="datetimeFigureOut">
              <a:rPr lang="en-GB" smtClean="0"/>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FC0B184-0999-4E3D-A879-F2EDDAE3DFD6}" type="slidenum">
              <a:rPr lang="en-GB" smtClean="0"/>
            </a:fld>
            <a:endParaRPr lang="en-GB"/>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1" y="685800"/>
            <a:ext cx="10394707" cy="3193487"/>
          </a:xfrm>
        </p:spPr>
        <p:txBody>
          <a:bodyPr anchor="b">
            <a:normAutofit/>
          </a:bodyPr>
          <a:lstStyle>
            <a:lvl1pPr algn="l">
              <a:defRPr sz="5400"/>
            </a:lvl1pPr>
          </a:lstStyle>
          <a:p>
            <a:r>
              <a:rPr lang="en-US"/>
              <a:t>Click to edit Master title style</a:t>
            </a:r>
            <a:endParaRPr lang="en-US" dirty="0"/>
          </a:p>
        </p:txBody>
      </p:sp>
      <p:sp>
        <p:nvSpPr>
          <p:cNvPr id="3" name="Text Placeholder 2"/>
          <p:cNvSpPr>
            <a:spLocks noGrp="1"/>
          </p:cNvSpPr>
          <p:nvPr>
            <p:ph type="body" idx="1"/>
          </p:nvPr>
        </p:nvSpPr>
        <p:spPr>
          <a:xfrm>
            <a:off x="685801" y="3742267"/>
            <a:ext cx="10394707" cy="1639615"/>
          </a:xfrm>
        </p:spPr>
        <p:txBody>
          <a:bodyPr anchor="t">
            <a:normAutofit/>
          </a:bodyPr>
          <a:lstStyle>
            <a:lvl1pPr marL="0" indent="0" algn="l">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endParaRPr lang="en-US"/>
          </a:p>
        </p:txBody>
      </p:sp>
      <p:sp>
        <p:nvSpPr>
          <p:cNvPr id="4" name="Date Placeholder 3"/>
          <p:cNvSpPr>
            <a:spLocks noGrp="1"/>
          </p:cNvSpPr>
          <p:nvPr>
            <p:ph type="dt" sz="half" idx="10"/>
          </p:nvPr>
        </p:nvSpPr>
        <p:spPr/>
        <p:txBody>
          <a:bodyPr/>
          <a:lstStyle/>
          <a:p>
            <a:fld id="{0F7F47CF-67C9-420C-80A5-E2069FF0C2DF}" type="datetimeFigureOut">
              <a:rPr lang="en-US" dirty="0"/>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fld>
            <a:endParaRPr lang="en-US" dirty="0"/>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5:prstTrans prst="drape"/>
      </p:transition>
    </mc:Choice>
    <mc:Fallback>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4" name="Title 1"/>
          <p:cNvSpPr>
            <a:spLocks noGrp="1"/>
          </p:cNvSpPr>
          <p:nvPr>
            <p:ph type="title"/>
          </p:nvPr>
        </p:nvSpPr>
        <p:spPr>
          <a:xfrm>
            <a:off x="685801" y="685800"/>
            <a:ext cx="10396883" cy="1158140"/>
          </a:xfrm>
        </p:spPr>
        <p:txBody>
          <a:bodyPr/>
          <a:lstStyle/>
          <a:p>
            <a:r>
              <a:rPr lang="en-US"/>
              <a:t>Click to edit Master title style</a:t>
            </a:r>
            <a:endParaRPr lang="en-US" dirty="0"/>
          </a:p>
        </p:txBody>
      </p:sp>
      <p:sp>
        <p:nvSpPr>
          <p:cNvPr id="12" name="Content Placeholder 2"/>
          <p:cNvSpPr>
            <a:spLocks noGrp="1"/>
          </p:cNvSpPr>
          <p:nvPr>
            <p:ph sz="quarter" idx="13"/>
          </p:nvPr>
        </p:nvSpPr>
        <p:spPr>
          <a:xfrm>
            <a:off x="685800" y="2063396"/>
            <a:ext cx="5088715" cy="3311189"/>
          </a:xfrm>
        </p:spPr>
        <p:txBody>
          <a:bodyPr ancho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13" name="Content Placeholder 3"/>
          <p:cNvSpPr>
            <a:spLocks noGrp="1"/>
          </p:cNvSpPr>
          <p:nvPr>
            <p:ph sz="quarter" idx="14"/>
          </p:nvPr>
        </p:nvSpPr>
        <p:spPr>
          <a:xfrm>
            <a:off x="5993971" y="2063396"/>
            <a:ext cx="5086539" cy="3311189"/>
          </a:xfrm>
        </p:spPr>
        <p:txBody>
          <a:bodyPr ancho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5" name="Date Placeholder 4"/>
          <p:cNvSpPr>
            <a:spLocks noGrp="1"/>
          </p:cNvSpPr>
          <p:nvPr>
            <p:ph type="dt" sz="half" idx="10"/>
          </p:nvPr>
        </p:nvSpPr>
        <p:spPr/>
        <p:txBody>
          <a:bodyPr/>
          <a:lstStyle/>
          <a:p>
            <a:fld id="{AE22DC73-F065-42F5-A9F2-D90B2E42A0B3}" type="datetimeFigureOut">
              <a:rPr lang="en-US" dirty="0"/>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fld>
            <a:endParaRPr lang="en-US" dirty="0"/>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5:prstTrans prst="drape"/>
      </p:transition>
    </mc:Choice>
    <mc:Fallback>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4" name="Title 1"/>
          <p:cNvSpPr>
            <a:spLocks noGrp="1"/>
          </p:cNvSpPr>
          <p:nvPr>
            <p:ph type="title"/>
          </p:nvPr>
        </p:nvSpPr>
        <p:spPr>
          <a:xfrm>
            <a:off x="685801" y="685800"/>
            <a:ext cx="10394707" cy="1158140"/>
          </a:xfrm>
        </p:spPr>
        <p:txBody>
          <a:bodyPr/>
          <a:lstStyle/>
          <a:p>
            <a:r>
              <a:rPr lang="en-US"/>
              <a:t>Click to edit Master title style</a:t>
            </a:r>
            <a:endParaRPr lang="en-US" dirty="0"/>
          </a:p>
        </p:txBody>
      </p:sp>
      <p:sp>
        <p:nvSpPr>
          <p:cNvPr id="3" name="Text Placeholder 2"/>
          <p:cNvSpPr>
            <a:spLocks noGrp="1"/>
          </p:cNvSpPr>
          <p:nvPr>
            <p:ph type="body" idx="1"/>
          </p:nvPr>
        </p:nvSpPr>
        <p:spPr>
          <a:xfrm>
            <a:off x="918356" y="2063396"/>
            <a:ext cx="4856159" cy="679995"/>
          </a:xfrm>
        </p:spPr>
        <p:txBody>
          <a:bodyPr anchor="b">
            <a:noAutofit/>
          </a:bodyPr>
          <a:lstStyle>
            <a:lvl1pPr marL="0" indent="0">
              <a:lnSpc>
                <a:spcPct val="90000"/>
              </a:lnSpc>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endParaRPr lang="en-US"/>
          </a:p>
        </p:txBody>
      </p:sp>
      <p:sp>
        <p:nvSpPr>
          <p:cNvPr id="12" name="Content Placeholder 3"/>
          <p:cNvSpPr>
            <a:spLocks noGrp="1"/>
          </p:cNvSpPr>
          <p:nvPr>
            <p:ph sz="quarter" idx="13"/>
          </p:nvPr>
        </p:nvSpPr>
        <p:spPr>
          <a:xfrm>
            <a:off x="685803" y="2861733"/>
            <a:ext cx="5088712" cy="2512852"/>
          </a:xfrm>
        </p:spPr>
        <p:txBody>
          <a:bodyPr ancho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5" name="Text Placeholder 4"/>
          <p:cNvSpPr>
            <a:spLocks noGrp="1"/>
          </p:cNvSpPr>
          <p:nvPr>
            <p:ph type="body" sz="quarter" idx="3"/>
          </p:nvPr>
        </p:nvSpPr>
        <p:spPr>
          <a:xfrm>
            <a:off x="6218191" y="2063396"/>
            <a:ext cx="4864491" cy="679995"/>
          </a:xfrm>
        </p:spPr>
        <p:txBody>
          <a:bodyPr anchor="b">
            <a:noAutofit/>
          </a:bodyPr>
          <a:lstStyle>
            <a:lvl1pPr marL="0" indent="0">
              <a:lnSpc>
                <a:spcPct val="90000"/>
              </a:lnSpc>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endParaRPr lang="en-US"/>
          </a:p>
        </p:txBody>
      </p:sp>
      <p:sp>
        <p:nvSpPr>
          <p:cNvPr id="13" name="Content Placeholder 5"/>
          <p:cNvSpPr>
            <a:spLocks noGrp="1"/>
          </p:cNvSpPr>
          <p:nvPr>
            <p:ph sz="quarter" idx="14"/>
          </p:nvPr>
        </p:nvSpPr>
        <p:spPr>
          <a:xfrm>
            <a:off x="5993969" y="2861733"/>
            <a:ext cx="5088713" cy="2512852"/>
          </a:xfrm>
        </p:spPr>
        <p:txBody>
          <a:bodyPr ancho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7" name="Date Placeholder 6"/>
          <p:cNvSpPr>
            <a:spLocks noGrp="1"/>
          </p:cNvSpPr>
          <p:nvPr>
            <p:ph type="dt" sz="half" idx="10"/>
          </p:nvPr>
        </p:nvSpPr>
        <p:spPr/>
        <p:txBody>
          <a:bodyPr/>
          <a:lstStyle/>
          <a:p>
            <a:fld id="{76BEA702-9B29-41CC-9BCC-3DF8A0D379FE}" type="datetimeFigureOut">
              <a:rPr lang="en-US" dirty="0"/>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fld>
            <a:endParaRPr lang="en-US" dirty="0"/>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5:prstTrans prst="drape"/>
      </p:transition>
    </mc:Choice>
    <mc:Fallback>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97649AC-CB8F-4FF1-9A34-5861C74DD0A7}" type="datetimeFigureOut">
              <a:rPr lang="en-US" dirty="0"/>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fld>
            <a:endParaRPr lang="en-US" dirty="0"/>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5:prstTrans prst="drape"/>
      </p:transition>
    </mc:Choice>
    <mc:Fallback>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EC5CECA-2D3A-4680-9B49-752200DE467C}" type="datetimeFigureOut">
              <a:rPr lang="en-US" dirty="0"/>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fld>
            <a:endParaRPr lang="en-US" dirty="0"/>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5:prstTrans prst="drape"/>
      </p:transition>
    </mc:Choice>
    <mc:Fallback>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3643" y="685800"/>
            <a:ext cx="4126860" cy="2023252"/>
          </a:xfrm>
        </p:spPr>
        <p:txBody>
          <a:bodyPr anchor="b">
            <a:normAutofit/>
          </a:bodyPr>
          <a:lstStyle>
            <a:lvl1pPr algn="ctr">
              <a:defRPr sz="3600"/>
            </a:lvl1pPr>
          </a:lstStyle>
          <a:p>
            <a:r>
              <a:rPr lang="en-US"/>
              <a:t>Click to edit Master title style</a:t>
            </a:r>
            <a:endParaRPr lang="en-US" dirty="0"/>
          </a:p>
        </p:txBody>
      </p:sp>
      <p:sp>
        <p:nvSpPr>
          <p:cNvPr id="10" name="Content Placeholder 2"/>
          <p:cNvSpPr>
            <a:spLocks noGrp="1"/>
          </p:cNvSpPr>
          <p:nvPr>
            <p:ph sz="quarter" idx="13"/>
          </p:nvPr>
        </p:nvSpPr>
        <p:spPr>
          <a:xfrm>
            <a:off x="5046132" y="685800"/>
            <a:ext cx="6034375" cy="4688785"/>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Text Placeholder 3"/>
          <p:cNvSpPr>
            <a:spLocks noGrp="1"/>
          </p:cNvSpPr>
          <p:nvPr>
            <p:ph type="body" sz="half" idx="2"/>
          </p:nvPr>
        </p:nvSpPr>
        <p:spPr>
          <a:xfrm>
            <a:off x="693643" y="2709052"/>
            <a:ext cx="4126861" cy="2665533"/>
          </a:xfrm>
        </p:spPr>
        <p:txBody>
          <a:bodyPr anchor="t">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endParaRPr lang="en-US"/>
          </a:p>
        </p:txBody>
      </p:sp>
      <p:sp>
        <p:nvSpPr>
          <p:cNvPr id="5" name="Date Placeholder 4"/>
          <p:cNvSpPr>
            <a:spLocks noGrp="1"/>
          </p:cNvSpPr>
          <p:nvPr>
            <p:ph type="dt" sz="half" idx="10"/>
          </p:nvPr>
        </p:nvSpPr>
        <p:spPr/>
        <p:txBody>
          <a:bodyPr/>
          <a:lstStyle/>
          <a:p>
            <a:fld id="{50C3BFE2-83B7-4B0A-B9D3-AB28331082B3}" type="datetimeFigureOut">
              <a:rPr lang="en-US" dirty="0"/>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fld>
            <a:endParaRPr lang="en-US" dirty="0"/>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5:prstTrans prst="drape"/>
      </p:transition>
    </mc:Choice>
    <mc:Fallback>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685800"/>
            <a:ext cx="6345303" cy="2023252"/>
          </a:xfrm>
        </p:spPr>
        <p:txBody>
          <a:bodyPr anchor="b">
            <a:normAutofit/>
          </a:bodyPr>
          <a:lstStyle>
            <a:lvl1pPr algn="ctr">
              <a:defRPr sz="36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82363" y="0"/>
            <a:ext cx="3598147" cy="5071533"/>
          </a:xfrm>
          <a:ln w="57150" cmpd="thinThick">
            <a:solidFill>
              <a:schemeClr val="bg1">
                <a:lumMod val="50000"/>
              </a:schemeClr>
            </a:solidFill>
            <a:miter lim="800000"/>
          </a:ln>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801" y="2709052"/>
            <a:ext cx="6345301" cy="2362481"/>
          </a:xfrm>
        </p:spPr>
        <p:txBody>
          <a:bodyPr anchor="t">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endParaRPr lang="en-US"/>
          </a:p>
        </p:txBody>
      </p:sp>
      <p:sp>
        <p:nvSpPr>
          <p:cNvPr id="5" name="Date Placeholder 4"/>
          <p:cNvSpPr>
            <a:spLocks noGrp="1"/>
          </p:cNvSpPr>
          <p:nvPr>
            <p:ph type="dt" sz="half" idx="10"/>
          </p:nvPr>
        </p:nvSpPr>
        <p:spPr/>
        <p:txBody>
          <a:bodyPr/>
          <a:lstStyle/>
          <a:p>
            <a:fld id="{12EF78E3-FDA3-4D28-AAA2-0B81F349A39D}" type="datetimeFigureOut">
              <a:rPr lang="en-US" dirty="0"/>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fld>
            <a:endParaRPr lang="en-US" dirty="0"/>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5:prstTrans prst="drape"/>
      </p:transition>
    </mc:Choice>
    <mc:Fallback>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4106333"/>
            <a:ext cx="10394708" cy="588847"/>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5801" y="685799"/>
            <a:ext cx="10392513" cy="3194903"/>
          </a:xfrm>
          <a:ln w="57150" cmpd="thinThick">
            <a:solidFill>
              <a:schemeClr val="bg1">
                <a:lumMod val="50000"/>
              </a:schemeClr>
            </a:solidFill>
            <a:miter lim="800000"/>
          </a:ln>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780" y="4702923"/>
            <a:ext cx="10394728" cy="682472"/>
          </a:xfrm>
        </p:spPr>
        <p:txBody>
          <a:bodyPr anchor="t"/>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endParaRPr lang="en-US"/>
          </a:p>
        </p:txBody>
      </p:sp>
      <p:sp>
        <p:nvSpPr>
          <p:cNvPr id="5" name="Date Placeholder 4"/>
          <p:cNvSpPr>
            <a:spLocks noGrp="1"/>
          </p:cNvSpPr>
          <p:nvPr>
            <p:ph type="dt" sz="half" idx="10"/>
          </p:nvPr>
        </p:nvSpPr>
        <p:spPr/>
        <p:txBody>
          <a:bodyPr/>
          <a:lstStyle/>
          <a:p>
            <a:fld id="{341D2AC3-6A0B-4169-B1EA-E3AE8B351BDD}" type="datetimeFigureOut">
              <a:rPr lang="en-US" dirty="0"/>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fld>
            <a:endParaRPr lang="en-US" dirty="0"/>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5:prstTrans prst="drape"/>
      </p:transition>
    </mc:Choice>
    <mc:Fallback>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1" y="685800"/>
            <a:ext cx="10396903" cy="3194903"/>
          </a:xfrm>
        </p:spPr>
        <p:txBody>
          <a:bodyPr anchor="ctr">
            <a:normAutofit/>
          </a:bodyPr>
          <a:lstStyle>
            <a:lvl1pPr algn="ctr">
              <a:defRPr sz="4800"/>
            </a:lvl1pPr>
          </a:lstStyle>
          <a:p>
            <a:r>
              <a:rPr lang="en-US"/>
              <a:t>Click to edit Master title style</a:t>
            </a:r>
            <a:endParaRPr lang="en-US" dirty="0"/>
          </a:p>
        </p:txBody>
      </p:sp>
      <p:sp>
        <p:nvSpPr>
          <p:cNvPr id="4" name="Text Placeholder 3"/>
          <p:cNvSpPr>
            <a:spLocks noGrp="1"/>
          </p:cNvSpPr>
          <p:nvPr>
            <p:ph type="body" sz="half" idx="2"/>
          </p:nvPr>
        </p:nvSpPr>
        <p:spPr>
          <a:xfrm>
            <a:off x="685779" y="4106333"/>
            <a:ext cx="10394729" cy="1273607"/>
          </a:xfrm>
        </p:spPr>
        <p:txBody>
          <a:bodyPr anchor="ct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endParaRPr lang="en-US"/>
          </a:p>
        </p:txBody>
      </p:sp>
      <p:sp>
        <p:nvSpPr>
          <p:cNvPr id="5" name="Date Placeholder 4"/>
          <p:cNvSpPr>
            <a:spLocks noGrp="1"/>
          </p:cNvSpPr>
          <p:nvPr>
            <p:ph type="dt" sz="half" idx="10"/>
          </p:nvPr>
        </p:nvSpPr>
        <p:spPr/>
        <p:txBody>
          <a:bodyPr/>
          <a:lstStyle/>
          <a:p>
            <a:fld id="{DD4B9363-8B87-41B7-9F8E-64519CBB8F34}" type="datetimeFigureOut">
              <a:rPr lang="en-US" dirty="0"/>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fld>
            <a:endParaRPr lang="en-US" dirty="0"/>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5:prstTrans prst="drape"/>
      </p:transition>
    </mc:Choice>
    <mc:Fallback>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21732" y="685800"/>
            <a:ext cx="9525020" cy="2916704"/>
          </a:xfrm>
        </p:spPr>
        <p:txBody>
          <a:bodyPr anchor="ctr">
            <a:normAutofit/>
          </a:bodyPr>
          <a:lstStyle>
            <a:lvl1pPr algn="ctr">
              <a:defRPr sz="4800"/>
            </a:lvl1pPr>
          </a:lstStyle>
          <a:p>
            <a:r>
              <a:rPr lang="en-US"/>
              <a:t>Click to edit Master title style</a:t>
            </a:r>
            <a:endParaRPr lang="en-US" dirty="0"/>
          </a:p>
        </p:txBody>
      </p:sp>
      <p:sp>
        <p:nvSpPr>
          <p:cNvPr id="12" name="Text Placeholder 3"/>
          <p:cNvSpPr>
            <a:spLocks noGrp="1"/>
          </p:cNvSpPr>
          <p:nvPr>
            <p:ph type="body" sz="half" idx="13"/>
          </p:nvPr>
        </p:nvSpPr>
        <p:spPr>
          <a:xfrm>
            <a:off x="1550264" y="3610032"/>
            <a:ext cx="8667956" cy="377768"/>
          </a:xfrm>
        </p:spPr>
        <p:txBody>
          <a:bodyPr anchor="t">
            <a:normAutofit/>
          </a:bodyPr>
          <a:lstStyle>
            <a:lvl1pPr marL="0" indent="0" algn="r">
              <a:buNone/>
              <a:defRPr sz="1400">
                <a:solidFill>
                  <a:schemeClr val="tx1">
                    <a:lumMod val="50000"/>
                    <a:lumOff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endParaRPr lang="en-US"/>
          </a:p>
        </p:txBody>
      </p:sp>
      <p:sp>
        <p:nvSpPr>
          <p:cNvPr id="4" name="Text Placeholder 3"/>
          <p:cNvSpPr>
            <a:spLocks noGrp="1"/>
          </p:cNvSpPr>
          <p:nvPr>
            <p:ph type="body" sz="half" idx="2"/>
          </p:nvPr>
        </p:nvSpPr>
        <p:spPr>
          <a:xfrm>
            <a:off x="685801" y="4106335"/>
            <a:ext cx="10396883" cy="1268252"/>
          </a:xfrm>
        </p:spPr>
        <p:txBody>
          <a:bodyPr anchor="ct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endParaRPr lang="en-US"/>
          </a:p>
        </p:txBody>
      </p:sp>
      <p:sp>
        <p:nvSpPr>
          <p:cNvPr id="5" name="Date Placeholder 4"/>
          <p:cNvSpPr>
            <a:spLocks noGrp="1"/>
          </p:cNvSpPr>
          <p:nvPr>
            <p:ph type="dt" sz="half" idx="10"/>
          </p:nvPr>
        </p:nvSpPr>
        <p:spPr/>
        <p:txBody>
          <a:bodyPr/>
          <a:lstStyle/>
          <a:p>
            <a:fld id="{EAEF5746-5284-4951-9F37-7AE924EDBCB7}" type="datetimeFigureOut">
              <a:rPr lang="en-US" dirty="0"/>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fld>
            <a:endParaRPr lang="en-US" dirty="0"/>
          </a:p>
        </p:txBody>
      </p:sp>
      <p:sp>
        <p:nvSpPr>
          <p:cNvPr id="13" name="TextBox 12"/>
          <p:cNvSpPr txBox="1"/>
          <p:nvPr/>
        </p:nvSpPr>
        <p:spPr>
          <a:xfrm>
            <a:off x="685801" y="89262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endParaRPr lang="en-US" sz="8000" dirty="0">
              <a:solidFill>
                <a:schemeClr val="tx1"/>
              </a:solidFill>
              <a:effectLst/>
            </a:endParaRPr>
          </a:p>
        </p:txBody>
      </p:sp>
      <p:sp>
        <p:nvSpPr>
          <p:cNvPr id="14" name="TextBox 13"/>
          <p:cNvSpPr txBox="1"/>
          <p:nvPr/>
        </p:nvSpPr>
        <p:spPr>
          <a:xfrm>
            <a:off x="10473083" y="292282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endParaRPr lang="en-US" sz="8000" dirty="0">
              <a:solidFill>
                <a:schemeClr val="tx1"/>
              </a:solidFill>
              <a:effectLst/>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5:prstTrans prst="drape"/>
      </p:transition>
    </mc:Choice>
    <mc:Fallback>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endParaRPr lang="en-US"/>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endParaRPr lang="en-US"/>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GB"/>
          </a:p>
        </p:txBody>
      </p:sp>
      <p:sp>
        <p:nvSpPr>
          <p:cNvPr id="7" name="Date Placeholder 6"/>
          <p:cNvSpPr>
            <a:spLocks noGrp="1"/>
          </p:cNvSpPr>
          <p:nvPr>
            <p:ph type="dt" sz="half" idx="10"/>
          </p:nvPr>
        </p:nvSpPr>
        <p:spPr/>
        <p:txBody>
          <a:bodyPr/>
          <a:lstStyle/>
          <a:p>
            <a:fld id="{6FF33273-5FC5-4C40-93EA-F460D032828F}" type="datetimeFigureOut">
              <a:rPr lang="en-GB" smtClean="0"/>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7FC0B184-0999-4E3D-A879-F2EDDAE3DFD6}" type="slidenum">
              <a:rPr lang="en-GB" smtClean="0"/>
            </a:fld>
            <a:endParaRPr lang="en-GB"/>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5800" y="1723855"/>
            <a:ext cx="10394707" cy="2511835"/>
          </a:xfrm>
        </p:spPr>
        <p:txBody>
          <a:bodyPr anchor="b">
            <a:normAutofit/>
          </a:bodyPr>
          <a:lstStyle>
            <a:lvl1pPr algn="l">
              <a:defRPr sz="4800"/>
            </a:lvl1pPr>
          </a:lstStyle>
          <a:p>
            <a:r>
              <a:rPr lang="en-US"/>
              <a:t>Click to edit Master title style</a:t>
            </a:r>
            <a:endParaRPr lang="en-US" dirty="0"/>
          </a:p>
        </p:txBody>
      </p:sp>
      <p:sp>
        <p:nvSpPr>
          <p:cNvPr id="4" name="Text Placeholder 3"/>
          <p:cNvSpPr>
            <a:spLocks noGrp="1"/>
          </p:cNvSpPr>
          <p:nvPr>
            <p:ph type="body" sz="half" idx="2"/>
          </p:nvPr>
        </p:nvSpPr>
        <p:spPr>
          <a:xfrm>
            <a:off x="685800" y="4247468"/>
            <a:ext cx="10394707" cy="1140644"/>
          </a:xfrm>
        </p:spPr>
        <p:txBody>
          <a:bodyPr anchor="t">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endParaRPr lang="en-US"/>
          </a:p>
        </p:txBody>
      </p:sp>
      <p:sp>
        <p:nvSpPr>
          <p:cNvPr id="5" name="Date Placeholder 4"/>
          <p:cNvSpPr>
            <a:spLocks noGrp="1"/>
          </p:cNvSpPr>
          <p:nvPr>
            <p:ph type="dt" sz="half" idx="10"/>
          </p:nvPr>
        </p:nvSpPr>
        <p:spPr/>
        <p:txBody>
          <a:bodyPr/>
          <a:lstStyle/>
          <a:p>
            <a:fld id="{02398B29-7265-4A65-A2A4-6703C057B7C1}" type="datetimeFigureOut">
              <a:rPr lang="en-US" dirty="0"/>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fld>
            <a:endParaRPr lang="en-US" dirty="0"/>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5:prstTrans prst="drape"/>
      </p:transition>
    </mc:Choice>
    <mc:Fallback>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685803" y="685800"/>
            <a:ext cx="10394707" cy="1151965"/>
          </a:xfrm>
        </p:spPr>
        <p:txBody>
          <a:bodyPr/>
          <a:lstStyle>
            <a:lvl1pPr algn="ctr">
              <a:defRPr/>
            </a:lvl1pPr>
          </a:lstStyle>
          <a:p>
            <a:r>
              <a:rPr lang="en-US"/>
              <a:t>Click to edit Master title style</a:t>
            </a:r>
            <a:endParaRPr lang="en-US" dirty="0"/>
          </a:p>
        </p:txBody>
      </p:sp>
      <p:sp>
        <p:nvSpPr>
          <p:cNvPr id="7" name="Text Placeholder 2"/>
          <p:cNvSpPr>
            <a:spLocks noGrp="1"/>
          </p:cNvSpPr>
          <p:nvPr>
            <p:ph type="body" idx="1"/>
          </p:nvPr>
        </p:nvSpPr>
        <p:spPr>
          <a:xfrm>
            <a:off x="685803" y="2063395"/>
            <a:ext cx="3310128" cy="576263"/>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endParaRPr lang="en-US"/>
          </a:p>
        </p:txBody>
      </p:sp>
      <p:sp>
        <p:nvSpPr>
          <p:cNvPr id="8" name="Text Placeholder 3"/>
          <p:cNvSpPr>
            <a:spLocks noGrp="1"/>
          </p:cNvSpPr>
          <p:nvPr>
            <p:ph type="body" sz="half" idx="15"/>
          </p:nvPr>
        </p:nvSpPr>
        <p:spPr>
          <a:xfrm>
            <a:off x="685803" y="2639659"/>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endParaRPr lang="en-US"/>
          </a:p>
        </p:txBody>
      </p:sp>
      <p:sp>
        <p:nvSpPr>
          <p:cNvPr id="9" name="Text Placeholder 4"/>
          <p:cNvSpPr>
            <a:spLocks noGrp="1"/>
          </p:cNvSpPr>
          <p:nvPr>
            <p:ph type="body" sz="quarter" idx="3"/>
          </p:nvPr>
        </p:nvSpPr>
        <p:spPr>
          <a:xfrm>
            <a:off x="4234623" y="2063395"/>
            <a:ext cx="3310128" cy="576263"/>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endParaRPr lang="en-US"/>
          </a:p>
        </p:txBody>
      </p:sp>
      <p:sp>
        <p:nvSpPr>
          <p:cNvPr id="10" name="Text Placeholder 3"/>
          <p:cNvSpPr>
            <a:spLocks noGrp="1"/>
          </p:cNvSpPr>
          <p:nvPr>
            <p:ph type="body" sz="half" idx="16"/>
          </p:nvPr>
        </p:nvSpPr>
        <p:spPr>
          <a:xfrm>
            <a:off x="4234621" y="2639659"/>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endParaRPr lang="en-US"/>
          </a:p>
        </p:txBody>
      </p:sp>
      <p:sp>
        <p:nvSpPr>
          <p:cNvPr id="11" name="Text Placeholder 4"/>
          <p:cNvSpPr>
            <a:spLocks noGrp="1"/>
          </p:cNvSpPr>
          <p:nvPr>
            <p:ph type="body" sz="quarter" idx="13"/>
          </p:nvPr>
        </p:nvSpPr>
        <p:spPr>
          <a:xfrm>
            <a:off x="7770380" y="2063395"/>
            <a:ext cx="3310128" cy="576263"/>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endParaRPr lang="en-US"/>
          </a:p>
        </p:txBody>
      </p:sp>
      <p:sp>
        <p:nvSpPr>
          <p:cNvPr id="12" name="Text Placeholder 3"/>
          <p:cNvSpPr>
            <a:spLocks noGrp="1"/>
          </p:cNvSpPr>
          <p:nvPr>
            <p:ph type="body" sz="half" idx="17"/>
          </p:nvPr>
        </p:nvSpPr>
        <p:spPr>
          <a:xfrm>
            <a:off x="7770380" y="2639659"/>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endParaRPr lang="en-US"/>
          </a:p>
        </p:txBody>
      </p:sp>
      <p:sp>
        <p:nvSpPr>
          <p:cNvPr id="3" name="Date Placeholder 2"/>
          <p:cNvSpPr>
            <a:spLocks noGrp="1"/>
          </p:cNvSpPr>
          <p:nvPr>
            <p:ph type="dt" sz="half" idx="10"/>
          </p:nvPr>
        </p:nvSpPr>
        <p:spPr/>
        <p:txBody>
          <a:bodyPr/>
          <a:lstStyle/>
          <a:p>
            <a:fld id="{28FBA082-94DF-4C4B-A041-6624924AB0A8}" type="datetimeFigureOut">
              <a:rPr lang="en-US" dirty="0"/>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fld>
            <a:endParaRPr lang="en-US" dirty="0"/>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5:prstTrans prst="drape"/>
      </p:transition>
    </mc:Choice>
    <mc:Fallback>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685801" y="685800"/>
            <a:ext cx="10396883" cy="1151965"/>
          </a:xfrm>
        </p:spPr>
        <p:txBody>
          <a:bodyPr/>
          <a:lstStyle>
            <a:lvl1pPr algn="ctr">
              <a:defRPr/>
            </a:lvl1pPr>
          </a:lstStyle>
          <a:p>
            <a:r>
              <a:rPr lang="en-US"/>
              <a:t>Click to edit Master title style</a:t>
            </a:r>
            <a:endParaRPr lang="en-US" dirty="0"/>
          </a:p>
        </p:txBody>
      </p:sp>
      <p:sp>
        <p:nvSpPr>
          <p:cNvPr id="19" name="Text Placeholder 2"/>
          <p:cNvSpPr>
            <a:spLocks noGrp="1"/>
          </p:cNvSpPr>
          <p:nvPr>
            <p:ph type="body" idx="1"/>
          </p:nvPr>
        </p:nvSpPr>
        <p:spPr>
          <a:xfrm>
            <a:off x="691840" y="3813025"/>
            <a:ext cx="3310128" cy="576263"/>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endParaRPr lang="en-US"/>
          </a:p>
        </p:txBody>
      </p:sp>
      <p:sp>
        <p:nvSpPr>
          <p:cNvPr id="20" name="Picture Placeholder 2"/>
          <p:cNvSpPr>
            <a:spLocks noGrp="1" noChangeAspect="1"/>
          </p:cNvSpPr>
          <p:nvPr>
            <p:ph type="pic" idx="15"/>
          </p:nvPr>
        </p:nvSpPr>
        <p:spPr>
          <a:xfrm>
            <a:off x="685780" y="2063395"/>
            <a:ext cx="3310128" cy="1536725"/>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91840" y="4389287"/>
            <a:ext cx="3310128" cy="98529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endParaRPr lang="en-US"/>
          </a:p>
        </p:txBody>
      </p:sp>
      <p:sp>
        <p:nvSpPr>
          <p:cNvPr id="22" name="Text Placeholder 4"/>
          <p:cNvSpPr>
            <a:spLocks noGrp="1"/>
          </p:cNvSpPr>
          <p:nvPr>
            <p:ph type="body" sz="quarter" idx="3"/>
          </p:nvPr>
        </p:nvSpPr>
        <p:spPr>
          <a:xfrm>
            <a:off x="4237411" y="3813025"/>
            <a:ext cx="3310128" cy="576263"/>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endParaRPr lang="en-US"/>
          </a:p>
        </p:txBody>
      </p:sp>
      <p:sp>
        <p:nvSpPr>
          <p:cNvPr id="23" name="Picture Placeholder 2"/>
          <p:cNvSpPr>
            <a:spLocks noGrp="1" noChangeAspect="1"/>
          </p:cNvSpPr>
          <p:nvPr>
            <p:ph type="pic" idx="21"/>
          </p:nvPr>
        </p:nvSpPr>
        <p:spPr>
          <a:xfrm>
            <a:off x="4235999" y="2063395"/>
            <a:ext cx="3310128" cy="1535237"/>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235999" y="4389287"/>
            <a:ext cx="3310128" cy="98530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endParaRPr lang="en-US"/>
          </a:p>
        </p:txBody>
      </p:sp>
      <p:sp>
        <p:nvSpPr>
          <p:cNvPr id="25" name="Text Placeholder 4"/>
          <p:cNvSpPr>
            <a:spLocks noGrp="1"/>
          </p:cNvSpPr>
          <p:nvPr>
            <p:ph type="body" sz="quarter" idx="13"/>
          </p:nvPr>
        </p:nvSpPr>
        <p:spPr>
          <a:xfrm>
            <a:off x="7768944" y="3813025"/>
            <a:ext cx="3310128" cy="576263"/>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endParaRPr lang="en-US"/>
          </a:p>
        </p:txBody>
      </p:sp>
      <p:sp>
        <p:nvSpPr>
          <p:cNvPr id="26" name="Picture Placeholder 2"/>
          <p:cNvSpPr>
            <a:spLocks noGrp="1" noChangeAspect="1"/>
          </p:cNvSpPr>
          <p:nvPr>
            <p:ph type="pic" idx="22"/>
          </p:nvPr>
        </p:nvSpPr>
        <p:spPr>
          <a:xfrm>
            <a:off x="7768819" y="2063395"/>
            <a:ext cx="3310128" cy="1537196"/>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768819" y="4389284"/>
            <a:ext cx="3310128" cy="98530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endParaRPr lang="en-US"/>
          </a:p>
        </p:txBody>
      </p:sp>
      <p:sp>
        <p:nvSpPr>
          <p:cNvPr id="3" name="Date Placeholder 2"/>
          <p:cNvSpPr>
            <a:spLocks noGrp="1"/>
          </p:cNvSpPr>
          <p:nvPr>
            <p:ph type="dt" sz="half" idx="10"/>
          </p:nvPr>
        </p:nvSpPr>
        <p:spPr/>
        <p:txBody>
          <a:bodyPr/>
          <a:lstStyle/>
          <a:p>
            <a:fld id="{B27686C4-3AB5-4E0C-86CA-FB108C350AA9}" type="datetimeFigureOut">
              <a:rPr lang="en-US" dirty="0"/>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fld>
            <a:endParaRPr lang="en-US" dirty="0"/>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5:prstTrans prst="drape"/>
      </p:transition>
    </mc:Choice>
    <mc:Fallback>
      <p:transition spd="slow">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r">
              <a:defRPr/>
            </a:lvl1pPr>
          </a:lstStyle>
          <a:p>
            <a:r>
              <a:rPr lang="en-US"/>
              <a:t>Click to edit Master title style</a:t>
            </a:r>
            <a:endParaRPr lang="en-US" dirty="0"/>
          </a:p>
        </p:txBody>
      </p:sp>
      <p:sp>
        <p:nvSpPr>
          <p:cNvPr id="11" name="Vertical Text Placeholder 2"/>
          <p:cNvSpPr>
            <a:spLocks noGrp="1"/>
          </p:cNvSpPr>
          <p:nvPr>
            <p:ph type="body" orient="vert" sz="quarter" idx="13"/>
          </p:nvPr>
        </p:nvSpPr>
        <p:spPr>
          <a:xfrm>
            <a:off x="685800" y="2063396"/>
            <a:ext cx="10394707" cy="3311191"/>
          </a:xfrm>
        </p:spPr>
        <p:txBody>
          <a:bodyPr vert="eaVert" ancho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10"/>
          </p:nvPr>
        </p:nvSpPr>
        <p:spPr/>
        <p:txBody>
          <a:bodyPr/>
          <a:lstStyle/>
          <a:p>
            <a:fld id="{49FF1211-4E0C-4AB3-B04F-585959BDAFE8}" type="datetimeFigureOut">
              <a:rPr lang="en-US" dirty="0"/>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fld>
            <a:endParaRPr lang="en-US" dirty="0"/>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5:prstTrans prst="drape"/>
      </p:transition>
    </mc:Choice>
    <mc:Fallback>
      <p:transition spd="slow">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15863" y="685800"/>
            <a:ext cx="2264647" cy="4688785"/>
          </a:xfrm>
        </p:spPr>
        <p:txBody>
          <a:bodyPr vert="eaVert"/>
          <a:lstStyle>
            <a:lvl1pPr algn="l">
              <a:defRPr/>
            </a:lvl1pPr>
          </a:lstStyle>
          <a:p>
            <a:r>
              <a:rPr lang="en-US"/>
              <a:t>Click to edit Master title style</a:t>
            </a:r>
            <a:endParaRPr lang="en-US" dirty="0"/>
          </a:p>
        </p:txBody>
      </p:sp>
      <p:sp>
        <p:nvSpPr>
          <p:cNvPr id="8" name="Vertical Text Placeholder 2"/>
          <p:cNvSpPr>
            <a:spLocks noGrp="1"/>
          </p:cNvSpPr>
          <p:nvPr>
            <p:ph type="body" orient="vert" sz="quarter" idx="13"/>
          </p:nvPr>
        </p:nvSpPr>
        <p:spPr>
          <a:xfrm>
            <a:off x="685800" y="685800"/>
            <a:ext cx="7904431" cy="4688785"/>
          </a:xfrm>
        </p:spPr>
        <p:txBody>
          <a:bodyPr vert="eaVert" ancho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10"/>
          </p:nvPr>
        </p:nvSpPr>
        <p:spPr/>
        <p:txBody>
          <a:bodyPr/>
          <a:lstStyle/>
          <a:p>
            <a:fld id="{28BDECAF-D3BE-4069-9C78-642ECCD01477}" type="datetimeFigureOut">
              <a:rPr lang="en-US" dirty="0"/>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fld>
            <a:endParaRPr lang="en-US" dirty="0"/>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5:prstTrans prst="drape"/>
      </p:transition>
    </mc:Choice>
    <mc:Fallback>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6FF33273-5FC5-4C40-93EA-F460D032828F}" type="datetimeFigureOut">
              <a:rPr lang="en-GB" smtClean="0"/>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FC0B184-0999-4E3D-A879-F2EDDAE3DFD6}" type="slidenum">
              <a:rPr lang="en-GB" smtClean="0"/>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FF33273-5FC5-4C40-93EA-F460D032828F}" type="datetimeFigureOut">
              <a:rPr lang="en-GB" smtClean="0"/>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7FC0B184-0999-4E3D-A879-F2EDDAE3DFD6}" type="slidenum">
              <a:rPr lang="en-GB" smtClean="0"/>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endParaRPr lang="en-US"/>
          </a:p>
        </p:txBody>
      </p:sp>
      <p:sp>
        <p:nvSpPr>
          <p:cNvPr id="5" name="Date Placeholder 4"/>
          <p:cNvSpPr>
            <a:spLocks noGrp="1"/>
          </p:cNvSpPr>
          <p:nvPr>
            <p:ph type="dt" sz="half" idx="10"/>
          </p:nvPr>
        </p:nvSpPr>
        <p:spPr/>
        <p:txBody>
          <a:bodyPr/>
          <a:lstStyle/>
          <a:p>
            <a:fld id="{6FF33273-5FC5-4C40-93EA-F460D032828F}" type="datetimeFigureOut">
              <a:rPr lang="en-GB" smtClean="0"/>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FC0B184-0999-4E3D-A879-F2EDDAE3DFD6}" type="slidenum">
              <a:rPr lang="en-GB" smtClean="0"/>
            </a:fld>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endParaRPr lang="en-US"/>
          </a:p>
        </p:txBody>
      </p:sp>
      <p:sp>
        <p:nvSpPr>
          <p:cNvPr id="5" name="Date Placeholder 4"/>
          <p:cNvSpPr>
            <a:spLocks noGrp="1"/>
          </p:cNvSpPr>
          <p:nvPr>
            <p:ph type="dt" sz="half" idx="10"/>
          </p:nvPr>
        </p:nvSpPr>
        <p:spPr/>
        <p:txBody>
          <a:bodyPr/>
          <a:lstStyle/>
          <a:p>
            <a:fld id="{6FF33273-5FC5-4C40-93EA-F460D032828F}" type="datetimeFigureOut">
              <a:rPr lang="en-GB" smtClean="0"/>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FC0B184-0999-4E3D-A879-F2EDDAE3DFD6}" type="slidenum">
              <a:rPr lang="en-GB" smtClean="0"/>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8" Type="http://schemas.openxmlformats.org/officeDocument/2006/relationships/theme" Target="../theme/theme1.xml"/><Relationship Id="rId17" Type="http://schemas.openxmlformats.org/officeDocument/2006/relationships/image" Target="../media/image4.png"/><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5.xml"/><Relationship Id="rId8" Type="http://schemas.openxmlformats.org/officeDocument/2006/relationships/slideLayout" Target="../slideLayouts/slideLayout24.xml"/><Relationship Id="rId7" Type="http://schemas.openxmlformats.org/officeDocument/2006/relationships/slideLayout" Target="../slideLayouts/slideLayout23.xml"/><Relationship Id="rId6" Type="http://schemas.openxmlformats.org/officeDocument/2006/relationships/slideLayout" Target="../slideLayouts/slideLayout22.xml"/><Relationship Id="rId5" Type="http://schemas.openxmlformats.org/officeDocument/2006/relationships/slideLayout" Target="../slideLayouts/slideLayout21.xml"/><Relationship Id="rId4" Type="http://schemas.openxmlformats.org/officeDocument/2006/relationships/slideLayout" Target="../slideLayouts/slideLayout20.xml"/><Relationship Id="rId3" Type="http://schemas.openxmlformats.org/officeDocument/2006/relationships/slideLayout" Target="../slideLayouts/slideLayout19.xml"/><Relationship Id="rId22" Type="http://schemas.openxmlformats.org/officeDocument/2006/relationships/theme" Target="../theme/theme2.xml"/><Relationship Id="rId21" Type="http://schemas.openxmlformats.org/officeDocument/2006/relationships/slideLayout" Target="../slideLayouts/slideLayout37.xml"/><Relationship Id="rId20" Type="http://schemas.openxmlformats.org/officeDocument/2006/relationships/slideLayout" Target="../slideLayouts/slideLayout36.xml"/><Relationship Id="rId2" Type="http://schemas.openxmlformats.org/officeDocument/2006/relationships/slideLayout" Target="../slideLayouts/slideLayout18.xml"/><Relationship Id="rId19" Type="http://schemas.openxmlformats.org/officeDocument/2006/relationships/slideLayout" Target="../slideLayouts/slideLayout35.xml"/><Relationship Id="rId18" Type="http://schemas.openxmlformats.org/officeDocument/2006/relationships/slideLayout" Target="../slideLayouts/slideLayout34.xml"/><Relationship Id="rId17" Type="http://schemas.openxmlformats.org/officeDocument/2006/relationships/slideLayout" Target="../slideLayouts/slideLayout33.xml"/><Relationship Id="rId16" Type="http://schemas.openxmlformats.org/officeDocument/2006/relationships/slideLayout" Target="../slideLayouts/slideLayout32.xml"/><Relationship Id="rId15" Type="http://schemas.openxmlformats.org/officeDocument/2006/relationships/slideLayout" Target="../slideLayouts/slideLayout31.xml"/><Relationship Id="rId14" Type="http://schemas.openxmlformats.org/officeDocument/2006/relationships/slideLayout" Target="../slideLayouts/slideLayout30.xml"/><Relationship Id="rId13" Type="http://schemas.openxmlformats.org/officeDocument/2006/relationships/slideLayout" Target="../slideLayouts/slideLayout29.xml"/><Relationship Id="rId12" Type="http://schemas.openxmlformats.org/officeDocument/2006/relationships/slideLayout" Target="../slideLayouts/slideLayout28.xml"/><Relationship Id="rId11" Type="http://schemas.openxmlformats.org/officeDocument/2006/relationships/slideLayout" Target="../slideLayouts/slideLayout27.xml"/><Relationship Id="rId10" Type="http://schemas.openxmlformats.org/officeDocument/2006/relationships/slideLayout" Target="../slideLayouts/slideLayout26.xml"/><Relationship Id="rId1"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46.xml"/><Relationship Id="rId8" Type="http://schemas.openxmlformats.org/officeDocument/2006/relationships/slideLayout" Target="../slideLayouts/slideLayout45.xml"/><Relationship Id="rId7" Type="http://schemas.openxmlformats.org/officeDocument/2006/relationships/slideLayout" Target="../slideLayouts/slideLayout44.xml"/><Relationship Id="rId6" Type="http://schemas.openxmlformats.org/officeDocument/2006/relationships/slideLayout" Target="../slideLayouts/slideLayout43.xml"/><Relationship Id="rId5" Type="http://schemas.openxmlformats.org/officeDocument/2006/relationships/slideLayout" Target="../slideLayouts/slideLayout42.xml"/><Relationship Id="rId4" Type="http://schemas.openxmlformats.org/officeDocument/2006/relationships/slideLayout" Target="../slideLayouts/slideLayout41.xml"/><Relationship Id="rId3" Type="http://schemas.openxmlformats.org/officeDocument/2006/relationships/slideLayout" Target="../slideLayouts/slideLayout40.xml"/><Relationship Id="rId2" Type="http://schemas.openxmlformats.org/officeDocument/2006/relationships/slideLayout" Target="../slideLayouts/slideLayout39.xml"/><Relationship Id="rId19" Type="http://schemas.openxmlformats.org/officeDocument/2006/relationships/theme" Target="../theme/theme3.xml"/><Relationship Id="rId18" Type="http://schemas.openxmlformats.org/officeDocument/2006/relationships/image" Target="../media/image10.jpeg"/><Relationship Id="rId17" Type="http://schemas.openxmlformats.org/officeDocument/2006/relationships/slideLayout" Target="../slideLayouts/slideLayout54.xml"/><Relationship Id="rId16" Type="http://schemas.openxmlformats.org/officeDocument/2006/relationships/slideLayout" Target="../slideLayouts/slideLayout53.xml"/><Relationship Id="rId15" Type="http://schemas.openxmlformats.org/officeDocument/2006/relationships/slideLayout" Target="../slideLayouts/slideLayout52.xml"/><Relationship Id="rId14" Type="http://schemas.openxmlformats.org/officeDocument/2006/relationships/slideLayout" Target="../slideLayouts/slideLayout51.xml"/><Relationship Id="rId13" Type="http://schemas.openxmlformats.org/officeDocument/2006/relationships/slideLayout" Target="../slideLayouts/slideLayout50.xml"/><Relationship Id="rId12" Type="http://schemas.openxmlformats.org/officeDocument/2006/relationships/slideLayout" Target="../slideLayouts/slideLayout49.xml"/><Relationship Id="rId11" Type="http://schemas.openxmlformats.org/officeDocument/2006/relationships/slideLayout" Target="../slideLayouts/slideLayout48.xml"/><Relationship Id="rId10" Type="http://schemas.openxmlformats.org/officeDocument/2006/relationships/slideLayout" Target="../slideLayouts/slideLayout47.xml"/><Relationship Id="rId1"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FF33273-5FC5-4C40-93EA-F460D032828F}" type="datetimeFigureOut">
              <a:rPr lang="en-GB" smtClean="0"/>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FC0B184-0999-4E3D-A879-F2EDDAE3DFD6}" type="slidenum">
              <a:rPr lang="en-GB" smtClean="0"/>
            </a:fld>
            <a:endParaRPr lang="en-GB"/>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8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8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8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E238F79-D6C2-4F43-BAB4-1FB417FDBBD2}" type="datetimeFigureOut">
              <a:rPr lang="en-US" smtClean="0"/>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CFC267E-A58F-44EF-AE74-8BEF84880980}"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77" r:id="rId12"/>
    <p:sldLayoutId id="2147483678" r:id="rId13"/>
    <p:sldLayoutId id="2147483679" r:id="rId14"/>
    <p:sldLayoutId id="2147483680" r:id="rId15"/>
    <p:sldLayoutId id="2147483681" r:id="rId16"/>
    <p:sldLayoutId id="2147483682" r:id="rId17"/>
    <p:sldLayoutId id="2147483683" r:id="rId18"/>
    <p:sldLayoutId id="2147483684" r:id="rId19"/>
    <p:sldLayoutId id="2147483685" r:id="rId20"/>
    <p:sldLayoutId id="2147483686" r:id="rId2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8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8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8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7" name="Picture 6" descr="Brickwork-HD-R1a.jpg"/>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0" name="Group 9"/>
          <p:cNvGrpSpPr/>
          <p:nvPr/>
        </p:nvGrpSpPr>
        <p:grpSpPr>
          <a:xfrm>
            <a:off x="-25397" y="0"/>
            <a:ext cx="12005351" cy="6644081"/>
            <a:chOff x="-25397" y="0"/>
            <a:chExt cx="12005350" cy="6644081"/>
          </a:xfrm>
        </p:grpSpPr>
        <p:sp useBgFill="1">
          <p:nvSpPr>
            <p:cNvPr id="11" name="Rectangle 10"/>
            <p:cNvSpPr/>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13" name="Rectangle 12"/>
            <p:cNvSpPr/>
            <p:nvPr/>
          </p:nvSpPr>
          <p:spPr>
            <a:xfrm>
              <a:off x="1" y="5600215"/>
              <a:ext cx="1170651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85801" y="685800"/>
            <a:ext cx="10396883" cy="115196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0" y="2063396"/>
            <a:ext cx="10396883" cy="3311189"/>
          </a:xfrm>
          <a:prstGeom prst="rect">
            <a:avLst/>
          </a:prstGeom>
        </p:spPr>
        <p:txBody>
          <a:bodyPr vert="horz" lIns="91440" tIns="45720" rIns="91440" bIns="45720" rtlCol="0" anchor="ctr">
            <a:normAutofit/>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2"/>
          </p:nvPr>
        </p:nvSpPr>
        <p:spPr>
          <a:xfrm>
            <a:off x="7298083" y="5757335"/>
            <a:ext cx="3784600" cy="498471"/>
          </a:xfrm>
          <a:prstGeom prst="rect">
            <a:avLst/>
          </a:prstGeom>
        </p:spPr>
        <p:txBody>
          <a:bodyPr vert="horz" lIns="91440" tIns="45720" rIns="91440" bIns="45720" rtlCol="0" anchor="ctr"/>
          <a:lstStyle>
            <a:lvl1pPr algn="r">
              <a:defRPr sz="3200" cap="all" baseline="0">
                <a:solidFill>
                  <a:schemeClr val="accent1">
                    <a:lumMod val="50000"/>
                  </a:schemeClr>
                </a:solidFill>
              </a:defRPr>
            </a:lvl1pPr>
          </a:lstStyle>
          <a:p>
            <a:fld id="{C35BB1C6-BF8F-4481-8AB2-603A1C8A906A}" type="datetimeFigureOut">
              <a:rPr lang="en-US" dirty="0"/>
            </a:fld>
            <a:endParaRPr lang="en-US" dirty="0"/>
          </a:p>
        </p:txBody>
      </p:sp>
      <p:sp>
        <p:nvSpPr>
          <p:cNvPr id="5" name="Footer Placeholder 4"/>
          <p:cNvSpPr>
            <a:spLocks noGrp="1"/>
          </p:cNvSpPr>
          <p:nvPr>
            <p:ph type="ftr" sz="quarter" idx="3"/>
          </p:nvPr>
        </p:nvSpPr>
        <p:spPr>
          <a:xfrm>
            <a:off x="685801" y="5757335"/>
            <a:ext cx="5499719" cy="498471"/>
          </a:xfrm>
          <a:prstGeom prst="rect">
            <a:avLst/>
          </a:prstGeom>
        </p:spPr>
        <p:txBody>
          <a:bodyPr vert="horz" lIns="91440" tIns="45720" rIns="91440" bIns="45720" rtlCol="0" anchor="ctr"/>
          <a:lstStyle>
            <a:lvl1pPr algn="l">
              <a:defRPr sz="3200" cap="all" baseline="0">
                <a:solidFill>
                  <a:schemeClr val="accent1">
                    <a:lumMod val="50000"/>
                  </a:schemeClr>
                </a:solidFill>
              </a:defRPr>
            </a:lvl1pPr>
          </a:lstStyle>
          <a:p>
            <a:endParaRPr lang="en-US" dirty="0"/>
          </a:p>
        </p:txBody>
      </p:sp>
      <p:sp>
        <p:nvSpPr>
          <p:cNvPr id="6" name="Slide Number Placeholder 5"/>
          <p:cNvSpPr>
            <a:spLocks noGrp="1"/>
          </p:cNvSpPr>
          <p:nvPr>
            <p:ph type="sldNum" sz="quarter" idx="4"/>
          </p:nvPr>
        </p:nvSpPr>
        <p:spPr>
          <a:xfrm>
            <a:off x="6287121" y="5757335"/>
            <a:ext cx="907187" cy="498471"/>
          </a:xfrm>
          <a:prstGeom prst="rect">
            <a:avLst/>
          </a:prstGeom>
        </p:spPr>
        <p:txBody>
          <a:bodyPr vert="horz" lIns="91440" tIns="45720" rIns="91440" bIns="45720" rtlCol="0" anchor="ctr"/>
          <a:lstStyle>
            <a:lvl1pPr algn="ctr">
              <a:defRPr sz="3200" cap="all" baseline="0">
                <a:solidFill>
                  <a:schemeClr val="accent1">
                    <a:lumMod val="50000"/>
                  </a:schemeClr>
                </a:solidFill>
              </a:defRPr>
            </a:lvl1pPr>
          </a:lstStyle>
          <a:p>
            <a:fld id="{6D22F896-40B5-4ADD-8801-0D06FADFA095}" type="slidenum">
              <a:rPr lang="en-US" dirty="0"/>
            </a:fld>
            <a:endParaRPr lang="en-US" dirty="0"/>
          </a:p>
        </p:txBody>
      </p:sp>
    </p:spTree>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 id="2147483701" r:id="rId14"/>
    <p:sldLayoutId id="2147483702" r:id="rId15"/>
    <p:sldLayoutId id="2147483703" r:id="rId16"/>
    <p:sldLayoutId id="2147483704" r:id="rId17"/>
  </p:sldLayoutIdLst>
  <mc:AlternateContent xmlns:mc="http://schemas.openxmlformats.org/markup-compatibility/2006">
    <mc:Choice xmlns:p15="http://schemas.microsoft.com/office/powerpoint/2012/main" Requires="p15">
      <p:transition xmlns:p14="http://schemas.microsoft.com/office/powerpoint/2010/main" spd="slow" Requires="p14">
        <p15:prstTrans prst="drape"/>
      </p:transition>
    </mc:Choice>
    <mc:Fallback>
      <p:transition spd="slow">
        <p:fade/>
      </p:transition>
    </mc:Fallback>
  </mc:AlternateContent>
  <p:hf sldNum="0" hdr="0" ftr="0" dt="0"/>
  <p:txStyles>
    <p:titleStyle>
      <a:lvl1pPr algn="l" defTabSz="914400" rtl="0" eaLnBrk="1" latinLnBrk="0" hangingPunct="1">
        <a:lnSpc>
          <a:spcPct val="90000"/>
        </a:lnSpc>
        <a:spcBef>
          <a:spcPct val="0"/>
        </a:spcBef>
        <a:buNone/>
        <a:defRPr sz="5400" kern="1200" cap="all" baseline="0">
          <a:solidFill>
            <a:schemeClr val="accent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60000"/>
        <a:buFont typeface="Arial" panose="0208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60000"/>
        <a:buFont typeface="Arial" panose="0208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60000"/>
        <a:buFont typeface="Arial" panose="0208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60000"/>
        <a:buFont typeface="Arial" panose="0208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60000"/>
        <a:buFont typeface="Arial" panose="0208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60000"/>
        <a:buFont typeface="Arial" panose="0208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60000"/>
        <a:buFont typeface="Arial" panose="0208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60000"/>
        <a:buFont typeface="Arial" panose="0208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60000"/>
        <a:buFont typeface="Arial" panose="0208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3.pn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39.xml"/><Relationship Id="rId1" Type="http://schemas.openxmlformats.org/officeDocument/2006/relationships/image" Target="../media/image24.jpe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39.xml"/><Relationship Id="rId2" Type="http://schemas.openxmlformats.org/officeDocument/2006/relationships/image" Target="../media/image26.jpeg"/><Relationship Id="rId1" Type="http://schemas.openxmlformats.org/officeDocument/2006/relationships/image" Target="../media/image25.jpe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9.xml"/><Relationship Id="rId2" Type="http://schemas.openxmlformats.org/officeDocument/2006/relationships/image" Target="../media/image28.jpeg"/><Relationship Id="rId1" Type="http://schemas.openxmlformats.org/officeDocument/2006/relationships/image" Target="../media/image27.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image" Target="../media/image29.png"/></Relationships>
</file>

<file path=ppt/slides/_rels/slide15.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image" Target="../media/image32.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32.png"/><Relationship Id="rId1" Type="http://schemas.openxmlformats.org/officeDocument/2006/relationships/image" Target="../media/image35.jpeg"/></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19.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hyperlink" Target="https://blogs.sap.com/wp-content/uploads/2015/06/2_736747.png" TargetMode="Externa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5.jpeg"/><Relationship Id="rId1" Type="http://schemas.openxmlformats.org/officeDocument/2006/relationships/image" Target="../media/image14.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39.jpeg"/><Relationship Id="rId1" Type="http://schemas.openxmlformats.org/officeDocument/2006/relationships/image" Target="../media/image38.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6.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40.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41.png"/></Relationships>
</file>

<file path=ppt/slides/_rels/slide35.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42.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43.png"/></Relationships>
</file>

<file path=ppt/slides/_rels/slide39.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44.png"/></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7.jpe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45.png"/></Relationships>
</file>

<file path=ppt/slides/_rels/slide43.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46.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47.png"/></Relationships>
</file>

<file path=ppt/slides/_rels/slide47.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48.pn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49.png"/></Relationships>
</file>

<file path=ppt/slides/_rels/slide51.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50.png"/></Relationships>
</file>

<file path=ppt/slides/_rels/slide52.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51.pn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6.xml"/><Relationship Id="rId1" Type="http://schemas.openxmlformats.org/officeDocument/2006/relationships/image" Target="../media/image52.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image" Target="../media/image19.png"/><Relationship Id="rId1" Type="http://schemas.openxmlformats.org/officeDocument/2006/relationships/image" Target="../media/image18.png"/></Relationships>
</file>

<file path=ppt/slides/_rels/slide8.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image" Target="../media/image21.jpeg"/><Relationship Id="rId6" Type="http://schemas.openxmlformats.org/officeDocument/2006/relationships/image" Target="../media/image20.jpeg"/><Relationship Id="rId5" Type="http://schemas.microsoft.com/office/2007/relationships/diagramDrawing" Target="../diagrams/drawing1.xml"/><Relationship Id="rId4" Type="http://schemas.openxmlformats.org/officeDocument/2006/relationships/diagramColors" Target="../diagrams/colors1.xml"/><Relationship Id="rId3" Type="http://schemas.openxmlformats.org/officeDocument/2006/relationships/diagramQuickStyle" Target="../diagrams/quickStyle1.xml"/><Relationship Id="rId2" Type="http://schemas.openxmlformats.org/officeDocument/2006/relationships/diagramLayout" Target="../diagrams/layout1.xml"/><Relationship Id="rId1" Type="http://schemas.openxmlformats.org/officeDocument/2006/relationships/diagramData" Target="../diagrams/data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image" Target="../media/image23.jpeg"/><Relationship Id="rId1" Type="http://schemas.openxmlformats.org/officeDocument/2006/relationships/image" Target="../media/image2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s 6"/>
          <p:cNvSpPr/>
          <p:nvPr/>
        </p:nvSpPr>
        <p:spPr>
          <a:xfrm>
            <a:off x="0" y="1270"/>
            <a:ext cx="12192000" cy="6856730"/>
          </a:xfrm>
          <a:prstGeom prst="rect">
            <a:avLst/>
          </a:prstGeom>
          <a:ln>
            <a:noFill/>
          </a:ln>
        </p:spPr>
        <p:style>
          <a:lnRef idx="2">
            <a:schemeClr val="accent5"/>
          </a:lnRef>
          <a:fillRef idx="1">
            <a:schemeClr val="lt1"/>
          </a:fillRef>
          <a:effectRef idx="0">
            <a:schemeClr val="accent5"/>
          </a:effectRef>
          <a:fontRef idx="minor">
            <a:schemeClr val="dk1"/>
          </a:fontRef>
        </p:style>
        <p:txBody>
          <a:bodyPr rtlCol="0" anchor="ctr"/>
          <a:lstStyle/>
          <a:p>
            <a:pPr algn="ctr" eaLnBrk="1" hangingPunct="1">
              <a:buClrTx/>
              <a:buSzTx/>
              <a:buFontTx/>
            </a:pPr>
            <a:r>
              <a:rPr lang="en-US" sz="100" dirty="0">
                <a:sym typeface="+mn-ea"/>
              </a:rPr>
              <a:t>Beyond 5G</a:t>
            </a:r>
            <a:r>
              <a:rPr lang="en-GB" altLang="en-US" sz="100" dirty="0">
                <a:sym typeface="+mn-ea"/>
              </a:rPr>
              <a:t>:</a:t>
            </a:r>
            <a:r>
              <a:rPr lang="en-US" sz="100" dirty="0">
                <a:sym typeface="+mn-ea"/>
              </a:rPr>
              <a:t> Light Fidelity (Li-Fi)</a:t>
            </a:r>
            <a:endParaRPr lang="en-US" sz="100" noProof="1"/>
          </a:p>
        </p:txBody>
      </p:sp>
      <p:sp>
        <p:nvSpPr>
          <p:cNvPr id="4" name="Rectangles 3"/>
          <p:cNvSpPr/>
          <p:nvPr/>
        </p:nvSpPr>
        <p:spPr>
          <a:xfrm>
            <a:off x="2122489" y="4029075"/>
            <a:ext cx="7948613" cy="2301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en-US" sz="100" noProof="1"/>
          </a:p>
        </p:txBody>
      </p:sp>
      <p:sp>
        <p:nvSpPr>
          <p:cNvPr id="5" name="Rectangles 4"/>
          <p:cNvSpPr/>
          <p:nvPr/>
        </p:nvSpPr>
        <p:spPr>
          <a:xfrm>
            <a:off x="1517650" y="1"/>
            <a:ext cx="9150350" cy="415925"/>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a:lstStyle/>
          <a:p>
            <a:pPr fontAlgn="base"/>
            <a:endParaRPr lang="en-US" noProof="1"/>
          </a:p>
        </p:txBody>
      </p:sp>
      <p:sp>
        <p:nvSpPr>
          <p:cNvPr id="6" name="Rectangles 5"/>
          <p:cNvSpPr/>
          <p:nvPr/>
        </p:nvSpPr>
        <p:spPr>
          <a:xfrm>
            <a:off x="1534795" y="6291581"/>
            <a:ext cx="9102090" cy="415925"/>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a:lstStyle/>
          <a:p>
            <a:pPr fontAlgn="base"/>
            <a:endParaRPr lang="en-US" noProof="1"/>
          </a:p>
        </p:txBody>
      </p:sp>
      <p:pic>
        <p:nvPicPr>
          <p:cNvPr id="5124" name="Picture 5" descr="summit logo 1"/>
          <p:cNvPicPr>
            <a:picLocks noChangeAspect="1"/>
          </p:cNvPicPr>
          <p:nvPr/>
        </p:nvPicPr>
        <p:blipFill>
          <a:blip r:embed="rId1"/>
          <a:stretch>
            <a:fillRect/>
          </a:stretch>
        </p:blipFill>
        <p:spPr>
          <a:xfrm>
            <a:off x="5023485" y="52071"/>
            <a:ext cx="1845310" cy="1692275"/>
          </a:xfrm>
          <a:prstGeom prst="rect">
            <a:avLst/>
          </a:prstGeom>
          <a:noFill/>
          <a:ln w="9525">
            <a:noFill/>
          </a:ln>
        </p:spPr>
      </p:pic>
      <p:sp>
        <p:nvSpPr>
          <p:cNvPr id="2" name="Text Box 1"/>
          <p:cNvSpPr txBox="1"/>
          <p:nvPr/>
        </p:nvSpPr>
        <p:spPr>
          <a:xfrm>
            <a:off x="1525906" y="6470016"/>
            <a:ext cx="9150985" cy="337185"/>
          </a:xfrm>
          <a:prstGeom prst="rect">
            <a:avLst/>
          </a:prstGeom>
          <a:noFill/>
        </p:spPr>
        <p:txBody>
          <a:bodyPr wrap="square" rtlCol="0">
            <a:spAutoFit/>
          </a:bodyPr>
          <a:lstStyle/>
          <a:p>
            <a:pPr algn="ctr"/>
            <a:r>
              <a:rPr lang="x-none" altLang="en-US" sz="1600" i="1">
                <a:solidFill>
                  <a:srgbClr val="00B050"/>
                </a:solidFill>
              </a:rPr>
              <a:t>www.summituniversity.edu.ng</a:t>
            </a:r>
            <a:endParaRPr lang="x-none" altLang="en-US" sz="1600" i="1">
              <a:solidFill>
                <a:srgbClr val="00B050"/>
              </a:solidFill>
            </a:endParaRPr>
          </a:p>
        </p:txBody>
      </p:sp>
      <p:sp>
        <p:nvSpPr>
          <p:cNvPr id="8" name="Title 7"/>
          <p:cNvSpPr>
            <a:spLocks noGrp="1"/>
          </p:cNvSpPr>
          <p:nvPr>
            <p:ph type="ctrTitle"/>
          </p:nvPr>
        </p:nvSpPr>
        <p:spPr>
          <a:xfrm>
            <a:off x="0" y="1917700"/>
            <a:ext cx="12192000" cy="4935220"/>
          </a:xfrm>
        </p:spPr>
        <p:txBody>
          <a:bodyPr>
            <a:normAutofit/>
          </a:bodyPr>
          <a:lstStyle/>
          <a:p>
            <a:pPr algn="ctr">
              <a:lnSpc>
                <a:spcPct val="90000"/>
              </a:lnSpc>
            </a:pPr>
            <a:r>
              <a:rPr lang="en-US" altLang="en-US" sz="6600" b="1" dirty="0">
                <a:solidFill>
                  <a:srgbClr val="00B050"/>
                </a:solidFill>
                <a:effectLst>
                  <a:outerShdw blurRad="38100" dist="38100" dir="2700000" algn="tl">
                    <a:srgbClr val="000000">
                      <a:alpha val="43137"/>
                    </a:srgbClr>
                  </a:outerShdw>
                </a:effectLst>
                <a:latin typeface="Palatino Linotype" panose="02040502050505030304" pitchFamily="18" charset="0"/>
              </a:rPr>
              <a:t>Prospects and Problems of Artificial Intelligence</a:t>
            </a:r>
            <a:br>
              <a:rPr lang="en-US" altLang="en-US" b="1" dirty="0">
                <a:solidFill>
                  <a:srgbClr val="00B050"/>
                </a:solidFill>
                <a:effectLst>
                  <a:outerShdw blurRad="38100" dist="38100" dir="2700000" algn="tl">
                    <a:srgbClr val="000000">
                      <a:alpha val="43137"/>
                    </a:srgbClr>
                  </a:outerShdw>
                </a:effectLst>
                <a:latin typeface="Palatino Linotype" panose="02040502050505030304" pitchFamily="18" charset="0"/>
              </a:rPr>
            </a:br>
            <a:br>
              <a:rPr lang="en-US" altLang="en-GB" b="1" dirty="0">
                <a:solidFill>
                  <a:srgbClr val="00B050"/>
                </a:solidFill>
                <a:effectLst>
                  <a:outerShdw blurRad="38100" dist="38100" dir="2700000" algn="tl">
                    <a:srgbClr val="000000">
                      <a:alpha val="43137"/>
                    </a:srgbClr>
                  </a:outerShdw>
                </a:effectLst>
                <a:latin typeface="Palatino Linotype" panose="02040502050505030304" pitchFamily="18" charset="0"/>
              </a:rPr>
            </a:br>
            <a:r>
              <a:rPr lang="en-US" altLang="en-GB" sz="2700" dirty="0">
                <a:latin typeface="Palatino Linotype" panose="02040502050505030304" pitchFamily="18" charset="0"/>
                <a:cs typeface="Times New Roman" panose="02020603050405020304" pitchFamily="18" charset="0"/>
              </a:rPr>
              <a:t>Prof. Abiodun Musa </a:t>
            </a:r>
            <a:r>
              <a:rPr lang="en-US" altLang="en-GB" sz="2700" b="1" dirty="0">
                <a:latin typeface="Palatino Linotype" panose="02040502050505030304" pitchFamily="18" charset="0"/>
                <a:cs typeface="Times New Roman" panose="02020603050405020304" pitchFamily="18" charset="0"/>
              </a:rPr>
              <a:t>Aibinu,</a:t>
            </a:r>
            <a:br>
              <a:rPr lang="en-US" altLang="en-GB" sz="2700" dirty="0">
                <a:latin typeface="Palatino Linotype" panose="02040502050505030304" pitchFamily="18" charset="0"/>
                <a:cs typeface="Times New Roman" panose="02020603050405020304" pitchFamily="18" charset="0"/>
              </a:rPr>
            </a:br>
            <a:r>
              <a:rPr lang="en-US" altLang="en-GB" sz="2700" dirty="0">
                <a:latin typeface="Palatino Linotype" panose="02040502050505030304" pitchFamily="18" charset="0"/>
                <a:cs typeface="Times New Roman" panose="02020603050405020304" pitchFamily="18" charset="0"/>
              </a:rPr>
              <a:t>Vice-Chancellor/Chief Executive and Academic Officer,</a:t>
            </a:r>
            <a:br>
              <a:rPr lang="en-US" altLang="en-GB" sz="2700" dirty="0">
                <a:latin typeface="Palatino Linotype" panose="02040502050505030304" pitchFamily="18" charset="0"/>
                <a:cs typeface="Times New Roman" panose="02020603050405020304" pitchFamily="18" charset="0"/>
              </a:rPr>
            </a:br>
            <a:r>
              <a:rPr lang="en-US" altLang="en-GB" sz="2700" dirty="0">
                <a:latin typeface="Palatino Linotype" panose="02040502050505030304" pitchFamily="18" charset="0"/>
                <a:cs typeface="Times New Roman" panose="02020603050405020304" pitchFamily="18" charset="0"/>
              </a:rPr>
              <a:t>Summit University Offa, </a:t>
            </a:r>
            <a:br>
              <a:rPr lang="en-US" altLang="en-GB" sz="2700" dirty="0">
                <a:latin typeface="Palatino Linotype" panose="02040502050505030304" pitchFamily="18" charset="0"/>
                <a:cs typeface="Times New Roman" panose="02020603050405020304" pitchFamily="18" charset="0"/>
              </a:rPr>
            </a:br>
            <a:r>
              <a:rPr lang="en-US" altLang="en-GB" sz="2700" dirty="0" err="1">
                <a:latin typeface="Palatino Linotype" panose="02040502050505030304" pitchFamily="18" charset="0"/>
                <a:cs typeface="Times New Roman" panose="02020603050405020304" pitchFamily="18" charset="0"/>
              </a:rPr>
              <a:t>Kwara</a:t>
            </a:r>
            <a:r>
              <a:rPr lang="en-US" altLang="en-GB" sz="2700" dirty="0">
                <a:latin typeface="Palatino Linotype" panose="02040502050505030304" pitchFamily="18" charset="0"/>
                <a:cs typeface="Times New Roman" panose="02020603050405020304" pitchFamily="18" charset="0"/>
              </a:rPr>
              <a:t> State, Nigeria.</a:t>
            </a:r>
            <a:br>
              <a:rPr lang="en-US" altLang="en-GB" sz="2000" dirty="0">
                <a:latin typeface="Times New Roman" panose="02020603050405020304" pitchFamily="18" charset="0"/>
                <a:cs typeface="Times New Roman" panose="02020603050405020304" pitchFamily="18" charset="0"/>
              </a:rPr>
            </a:br>
            <a:endParaRPr lang="en-US" altLang="en-GB" sz="1600" dirty="0">
              <a:latin typeface="Times New Roman" panose="02020603050405020304" pitchFamily="18" charset="0"/>
              <a:cs typeface="Times New Roman" panose="02020603050405020304" pitchFamily="18" charset="0"/>
            </a:endParaRPr>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6" name="Rectangle 5"/>
          <p:cNvSpPr>
            <a:spLocks noGrp="1" noRot="1" noChangeAspect="1" noMove="1" noResize="1" noEditPoints="1" noAdjustHandles="1" noChangeArrowheads="1" noChangeShapeType="1" noTextEdit="1"/>
          </p:cNvSpPr>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sp>
      <p:sp>
        <p:nvSpPr>
          <p:cNvPr id="7" name="Rectangle 6"/>
          <p:cNvSpPr>
            <a:spLocks noGrp="1" noRot="1" noChangeAspect="1" noMove="1" noResize="1" noEditPoints="1" noAdjustHandles="1" noChangeArrowheads="1" noChangeShapeType="1" noTextEdit="1"/>
          </p:cNvSpPr>
          <p:nvPr/>
        </p:nvSpPr>
        <p:spPr>
          <a:xfrm>
            <a:off x="6223000" y="135467"/>
            <a:ext cx="5334001" cy="6104467"/>
          </a:xfrm>
          <a:prstGeom prst="rect">
            <a:avLst/>
          </a:prstGeom>
          <a:solidFill>
            <a:schemeClr val="bg1"/>
          </a:solidFill>
          <a:ln w="952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8" name="Freeform 7"/>
          <p:cNvSpPr>
            <a:spLocks noGrp="1" noRot="1" noChangeAspect="1" noMove="1" noResize="1" noEditPoints="1" noAdjustHandles="1" noChangeArrowheads="1" noChangeShapeType="1" noTextEdit="1"/>
          </p:cNvSpPr>
          <p:nvPr/>
        </p:nvSpPr>
        <p:spPr>
          <a:xfrm>
            <a:off x="-25397" y="0"/>
            <a:ext cx="11773291" cy="6419515"/>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9" name="Rectangle 8"/>
          <p:cNvSpPr>
            <a:spLocks noGrp="1" noRot="1" noChangeAspect="1" noMove="1" noResize="1" noEditPoints="1" noAdjustHandles="1" noChangeArrowheads="1" noChangeShapeType="1" noTextEdit="1"/>
          </p:cNvSpPr>
          <p:nvPr/>
        </p:nvSpPr>
        <p:spPr bwMode="white">
          <a:xfrm>
            <a:off x="0" y="0"/>
            <a:ext cx="6094412" cy="6380796"/>
          </a:xfrm>
          <a:prstGeom prst="rect">
            <a:avLst/>
          </a:prstGeom>
          <a:gradFill flip="none" rotWithShape="1">
            <a:gsLst>
              <a:gs pos="34000">
                <a:schemeClr val="accent1"/>
              </a:gs>
              <a:gs pos="100000">
                <a:schemeClr val="accent1">
                  <a:lumMod val="60000"/>
                </a:schemeClr>
              </a:gs>
            </a:gsLst>
            <a:lin ang="8100000" scaled="1"/>
            <a:tileRect/>
          </a:gradFill>
          <a:ln>
            <a:no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26415" y="-85725"/>
            <a:ext cx="5927725" cy="1151890"/>
          </a:xfrm>
        </p:spPr>
        <p:txBody>
          <a:bodyPr>
            <a:normAutofit/>
          </a:bodyPr>
          <a:lstStyle/>
          <a:p>
            <a:r>
              <a:rPr lang="en-GB" b="1" dirty="0">
                <a:solidFill>
                  <a:schemeClr val="bg1"/>
                </a:solidFill>
                <a:effectLst>
                  <a:outerShdw blurRad="38100" dist="38100" dir="2700000" algn="tl">
                    <a:srgbClr val="000000">
                      <a:alpha val="43137"/>
                    </a:srgbClr>
                  </a:outerShdw>
                </a:effectLst>
              </a:rPr>
              <a:t>Kodak story</a:t>
            </a:r>
            <a:endParaRPr lang="en-GB" b="1" dirty="0">
              <a:solidFill>
                <a:schemeClr val="bg1"/>
              </a:solidFill>
              <a:effectLst>
                <a:outerShdw blurRad="38100" dist="38100" dir="2700000" algn="tl">
                  <a:srgbClr val="000000">
                    <a:alpha val="43137"/>
                  </a:srgbClr>
                </a:outerShdw>
              </a:effectLst>
            </a:endParaRPr>
          </a:p>
        </p:txBody>
      </p:sp>
      <p:sp>
        <p:nvSpPr>
          <p:cNvPr id="3" name="Content Placeholder 2"/>
          <p:cNvSpPr>
            <a:spLocks noGrp="1"/>
          </p:cNvSpPr>
          <p:nvPr>
            <p:ph sz="quarter" idx="13"/>
          </p:nvPr>
        </p:nvSpPr>
        <p:spPr>
          <a:xfrm>
            <a:off x="-25396" y="874645"/>
            <a:ext cx="6119808" cy="5360379"/>
          </a:xfrm>
        </p:spPr>
        <p:txBody>
          <a:bodyPr>
            <a:noAutofit/>
          </a:bodyPr>
          <a:lstStyle/>
          <a:p>
            <a:r>
              <a:rPr lang="en-US" sz="1600" b="1" cap="none" dirty="0">
                <a:solidFill>
                  <a:schemeClr val="bg1"/>
                </a:solidFill>
              </a:rPr>
              <a:t>With the introduction of the first automatic snapshot camera more than 110 years ago, Kodak transformed photography to an integral part of people’s lives.</a:t>
            </a:r>
            <a:endParaRPr lang="en-US" sz="1600" b="1" cap="none" dirty="0">
              <a:solidFill>
                <a:schemeClr val="bg1"/>
              </a:solidFill>
            </a:endParaRPr>
          </a:p>
          <a:p>
            <a:r>
              <a:rPr lang="en-GB" sz="1600" b="1" cap="none" dirty="0">
                <a:solidFill>
                  <a:schemeClr val="bg1"/>
                </a:solidFill>
              </a:rPr>
              <a:t> Thus, </a:t>
            </a:r>
            <a:r>
              <a:rPr lang="en-US" sz="1600" b="1" cap="none" dirty="0">
                <a:solidFill>
                  <a:schemeClr val="bg1"/>
                </a:solidFill>
              </a:rPr>
              <a:t>Kodak got photography out of studios and into family life. </a:t>
            </a:r>
            <a:endParaRPr lang="en-US" sz="1600" b="1" cap="none" dirty="0">
              <a:solidFill>
                <a:schemeClr val="bg1"/>
              </a:solidFill>
            </a:endParaRPr>
          </a:p>
          <a:p>
            <a:r>
              <a:rPr lang="en-US" sz="1600" b="1" cap="none" dirty="0">
                <a:solidFill>
                  <a:schemeClr val="bg1"/>
                </a:solidFill>
              </a:rPr>
              <a:t>When you bought film for your camera, Kodak film was virtually your only option. </a:t>
            </a:r>
            <a:endParaRPr lang="en-US" sz="1600" b="1" cap="none" dirty="0">
              <a:solidFill>
                <a:schemeClr val="bg1"/>
              </a:solidFill>
            </a:endParaRPr>
          </a:p>
          <a:p>
            <a:r>
              <a:rPr lang="en-US" sz="1600" b="1" cap="none" dirty="0">
                <a:solidFill>
                  <a:schemeClr val="bg1"/>
                </a:solidFill>
              </a:rPr>
              <a:t>1996 it was ranked the fourth most valuable brand in the United States, behind Disney, Coca-Cola and McDonald’s.</a:t>
            </a:r>
            <a:endParaRPr lang="en-US" sz="1600" b="1" cap="none" dirty="0">
              <a:solidFill>
                <a:schemeClr val="bg1"/>
              </a:solidFill>
            </a:endParaRPr>
          </a:p>
          <a:p>
            <a:r>
              <a:rPr lang="en-US" sz="1600" b="1" cap="none" dirty="0">
                <a:solidFill>
                  <a:schemeClr val="bg1"/>
                </a:solidFill>
              </a:rPr>
              <a:t>In 1998, Kodak had 170,000 employees and sold 85% of all photo paper worldwide and capturing 90% of the film market.</a:t>
            </a:r>
            <a:endParaRPr lang="en-US" sz="1600" b="1" cap="none" dirty="0">
              <a:solidFill>
                <a:schemeClr val="bg1"/>
              </a:solidFill>
            </a:endParaRPr>
          </a:p>
          <a:p>
            <a:r>
              <a:rPr lang="en-US" sz="1600" b="1" cap="none" dirty="0">
                <a:solidFill>
                  <a:schemeClr val="bg1"/>
                </a:solidFill>
              </a:rPr>
              <a:t>But in 2012 Kodak filed for bankruptcy. </a:t>
            </a:r>
            <a:endParaRPr lang="en-US" sz="1600" b="1" cap="none" dirty="0">
              <a:solidFill>
                <a:schemeClr val="bg1"/>
              </a:solidFill>
            </a:endParaRPr>
          </a:p>
          <a:p>
            <a:r>
              <a:rPr lang="en-US" sz="1600" b="1" cap="none" dirty="0">
                <a:solidFill>
                  <a:schemeClr val="bg1"/>
                </a:solidFill>
              </a:rPr>
              <a:t>What happened ?</a:t>
            </a:r>
            <a:endParaRPr lang="en-US" sz="1600" b="1" cap="none" dirty="0">
              <a:solidFill>
                <a:schemeClr val="bg1"/>
              </a:solidFill>
            </a:endParaRPr>
          </a:p>
        </p:txBody>
      </p:sp>
      <p:pic>
        <p:nvPicPr>
          <p:cNvPr id="10" name="Picture 9"/>
          <p:cNvPicPr>
            <a:picLocks noChangeAspect="1"/>
          </p:cNvPicPr>
          <p:nvPr/>
        </p:nvPicPr>
        <p:blipFill>
          <a:blip r:embed="rId1"/>
          <a:stretch>
            <a:fillRect/>
          </a:stretch>
        </p:blipFill>
        <p:spPr>
          <a:xfrm>
            <a:off x="6778028" y="647369"/>
            <a:ext cx="3969485" cy="5592563"/>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5:prstTrans prst="drape"/>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6" name="Rectangle 5"/>
          <p:cNvSpPr>
            <a:spLocks noGrp="1" noRot="1" noChangeAspect="1" noMove="1" noResize="1" noEditPoints="1" noAdjustHandles="1" noChangeArrowheads="1" noChangeShapeType="1" noTextEdit="1"/>
          </p:cNvSpPr>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sp>
      <p:sp>
        <p:nvSpPr>
          <p:cNvPr id="7" name="Rectangle 6"/>
          <p:cNvSpPr>
            <a:spLocks noGrp="1" noRot="1" noChangeAspect="1" noMove="1" noResize="1" noEditPoints="1" noAdjustHandles="1" noChangeArrowheads="1" noChangeShapeType="1" noTextEdit="1"/>
          </p:cNvSpPr>
          <p:nvPr/>
        </p:nvSpPr>
        <p:spPr>
          <a:xfrm>
            <a:off x="6223000" y="135467"/>
            <a:ext cx="5334001" cy="6104467"/>
          </a:xfrm>
          <a:prstGeom prst="rect">
            <a:avLst/>
          </a:prstGeom>
          <a:solidFill>
            <a:schemeClr val="bg1"/>
          </a:solidFill>
          <a:ln w="952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8" name="Freeform 7"/>
          <p:cNvSpPr>
            <a:spLocks noGrp="1" noRot="1" noChangeAspect="1" noMove="1" noResize="1" noEditPoints="1" noAdjustHandles="1" noChangeArrowheads="1" noChangeShapeType="1" noTextEdit="1"/>
          </p:cNvSpPr>
          <p:nvPr/>
        </p:nvSpPr>
        <p:spPr>
          <a:xfrm>
            <a:off x="-25397" y="0"/>
            <a:ext cx="11773291" cy="6419515"/>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9" name="Rectangle 8"/>
          <p:cNvSpPr>
            <a:spLocks noGrp="1" noRot="1" noChangeAspect="1" noMove="1" noResize="1" noEditPoints="1" noAdjustHandles="1" noChangeArrowheads="1" noChangeShapeType="1" noTextEdit="1"/>
          </p:cNvSpPr>
          <p:nvPr/>
        </p:nvSpPr>
        <p:spPr bwMode="white">
          <a:xfrm>
            <a:off x="0" y="0"/>
            <a:ext cx="6094412" cy="6380796"/>
          </a:xfrm>
          <a:prstGeom prst="rect">
            <a:avLst/>
          </a:prstGeom>
          <a:gradFill flip="none" rotWithShape="1">
            <a:gsLst>
              <a:gs pos="34000">
                <a:schemeClr val="accent1"/>
              </a:gs>
              <a:gs pos="100000">
                <a:schemeClr val="accent1">
                  <a:lumMod val="60000"/>
                </a:schemeClr>
              </a:gs>
            </a:gsLst>
            <a:lin ang="8100000" scaled="1"/>
            <a:tileRect/>
          </a:gradFill>
          <a:ln>
            <a:no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159025" y="91860"/>
            <a:ext cx="5873081" cy="1151965"/>
          </a:xfrm>
        </p:spPr>
        <p:txBody>
          <a:bodyPr>
            <a:noAutofit/>
          </a:bodyPr>
          <a:lstStyle/>
          <a:p>
            <a:r>
              <a:rPr lang="en-GB" sz="4000" b="1" dirty="0">
                <a:solidFill>
                  <a:schemeClr val="bg1"/>
                </a:solidFill>
                <a:effectLst>
                  <a:outerShdw blurRad="38100" dist="38100" dir="2700000" algn="tl">
                    <a:srgbClr val="000000">
                      <a:alpha val="43137"/>
                    </a:srgbClr>
                  </a:outerShdw>
                </a:effectLst>
              </a:rPr>
              <a:t>LESSONS FROM Kodak DEMISE</a:t>
            </a:r>
            <a:endParaRPr lang="en-GB" sz="4000" b="1" dirty="0">
              <a:solidFill>
                <a:schemeClr val="bg1"/>
              </a:solidFill>
              <a:effectLst>
                <a:outerShdw blurRad="38100" dist="38100" dir="2700000" algn="tl">
                  <a:srgbClr val="000000">
                    <a:alpha val="43137"/>
                  </a:srgbClr>
                </a:outerShdw>
              </a:effectLst>
            </a:endParaRPr>
          </a:p>
        </p:txBody>
      </p:sp>
      <p:sp>
        <p:nvSpPr>
          <p:cNvPr id="3" name="Content Placeholder 2"/>
          <p:cNvSpPr>
            <a:spLocks noGrp="1"/>
          </p:cNvSpPr>
          <p:nvPr>
            <p:ph sz="quarter" idx="13"/>
          </p:nvPr>
        </p:nvSpPr>
        <p:spPr>
          <a:xfrm>
            <a:off x="-25396" y="1270329"/>
            <a:ext cx="6341320" cy="5097215"/>
          </a:xfrm>
        </p:spPr>
        <p:txBody>
          <a:bodyPr>
            <a:noAutofit/>
          </a:bodyPr>
          <a:lstStyle/>
          <a:p>
            <a:r>
              <a:rPr lang="en-US" sz="2400" b="1" cap="none" dirty="0">
                <a:solidFill>
                  <a:schemeClr val="bg1"/>
                </a:solidFill>
              </a:rPr>
              <a:t> Learn to act fast</a:t>
            </a:r>
            <a:endParaRPr lang="en-US" sz="2400" b="1" cap="none" dirty="0">
              <a:solidFill>
                <a:schemeClr val="bg1"/>
              </a:solidFill>
            </a:endParaRPr>
          </a:p>
          <a:p>
            <a:r>
              <a:rPr lang="en-US" sz="2400" b="1" cap="none" dirty="0">
                <a:solidFill>
                  <a:schemeClr val="bg1"/>
                </a:solidFill>
              </a:rPr>
              <a:t>Always watch for “The Next Big Thing.”</a:t>
            </a:r>
            <a:endParaRPr lang="en-US" sz="2400" b="1" cap="none" dirty="0">
              <a:solidFill>
                <a:schemeClr val="bg1"/>
              </a:solidFill>
            </a:endParaRPr>
          </a:p>
          <a:p>
            <a:r>
              <a:rPr lang="en-US" sz="2400" b="1" cap="none" dirty="0">
                <a:solidFill>
                  <a:schemeClr val="bg1"/>
                </a:solidFill>
              </a:rPr>
              <a:t>Never forget where you came from.</a:t>
            </a:r>
            <a:endParaRPr lang="en-US" sz="2400" b="1" cap="none" dirty="0">
              <a:solidFill>
                <a:schemeClr val="bg1"/>
              </a:solidFill>
            </a:endParaRPr>
          </a:p>
          <a:p>
            <a:r>
              <a:rPr lang="en-US" sz="2400" b="1" cap="none" dirty="0">
                <a:solidFill>
                  <a:schemeClr val="bg1"/>
                </a:solidFill>
              </a:rPr>
              <a:t>Technology may change; but the value you offer shouldn’t.</a:t>
            </a:r>
            <a:endParaRPr lang="en-US" sz="2400" b="1" cap="none" dirty="0">
              <a:solidFill>
                <a:schemeClr val="bg1"/>
              </a:solidFill>
            </a:endParaRPr>
          </a:p>
          <a:p>
            <a:r>
              <a:rPr lang="en-US" sz="2400" b="1" cap="none" dirty="0">
                <a:solidFill>
                  <a:schemeClr val="bg1"/>
                </a:solidFill>
              </a:rPr>
              <a:t>Be Flexible.</a:t>
            </a:r>
            <a:endParaRPr lang="en-US" sz="2400" b="1" cap="none" dirty="0">
              <a:solidFill>
                <a:schemeClr val="bg1"/>
              </a:solidFill>
            </a:endParaRPr>
          </a:p>
          <a:p>
            <a:r>
              <a:rPr lang="en-US" sz="2400" b="1" cap="none" dirty="0">
                <a:solidFill>
                  <a:schemeClr val="bg1"/>
                </a:solidFill>
              </a:rPr>
              <a:t>And to make change a part of your culture.</a:t>
            </a:r>
            <a:endParaRPr lang="en-US" sz="2400" b="1" cap="none" dirty="0">
              <a:solidFill>
                <a:schemeClr val="bg1"/>
              </a:solidFill>
            </a:endParaRPr>
          </a:p>
        </p:txBody>
      </p:sp>
      <p:pic>
        <p:nvPicPr>
          <p:cNvPr id="11" name="Picture 10" descr="http://s.wsj.net/public/resources/images/OB-RY581_0226ko_E_20120225193001.jpg"/>
          <p:cNvPicPr/>
          <p:nvPr/>
        </p:nvPicPr>
        <p:blipFill>
          <a:blip r:embed="rId1">
            <a:extLst>
              <a:ext uri="{28A0092B-C50C-407E-A947-70E740481C1C}">
                <a14:useLocalDpi xmlns:a14="http://schemas.microsoft.com/office/drawing/2010/main" val="0"/>
              </a:ext>
            </a:extLst>
          </a:blip>
          <a:srcRect/>
          <a:stretch>
            <a:fillRect/>
          </a:stretch>
        </p:blipFill>
        <p:spPr bwMode="auto">
          <a:xfrm>
            <a:off x="6506817" y="567979"/>
            <a:ext cx="4744279" cy="2890837"/>
          </a:xfrm>
          <a:prstGeom prst="rect">
            <a:avLst/>
          </a:prstGeom>
          <a:noFill/>
          <a:ln>
            <a:noFill/>
          </a:ln>
        </p:spPr>
      </p:pic>
      <p:pic>
        <p:nvPicPr>
          <p:cNvPr id="12" name="Picture 11" descr="Old fashioned Kodak camera"/>
          <p:cNvPicPr/>
          <p:nvPr/>
        </p:nvPicPr>
        <p:blipFill>
          <a:blip r:embed="rId2">
            <a:extLst>
              <a:ext uri="{28A0092B-C50C-407E-A947-70E740481C1C}">
                <a14:useLocalDpi xmlns:a14="http://schemas.microsoft.com/office/drawing/2010/main" val="0"/>
              </a:ext>
            </a:extLst>
          </a:blip>
          <a:srcRect/>
          <a:stretch>
            <a:fillRect/>
          </a:stretch>
        </p:blipFill>
        <p:spPr bwMode="auto">
          <a:xfrm>
            <a:off x="6506817" y="3594283"/>
            <a:ext cx="4744279" cy="2562005"/>
          </a:xfrm>
          <a:prstGeom prst="rect">
            <a:avLst/>
          </a:prstGeom>
          <a:noFill/>
          <a:ln>
            <a:noFill/>
          </a:ln>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5:prstTrans prst="drape"/>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6" name="Rectangle 5"/>
          <p:cNvSpPr>
            <a:spLocks noGrp="1" noRot="1" noChangeAspect="1" noMove="1" noResize="1" noEditPoints="1" noAdjustHandles="1" noChangeArrowheads="1" noChangeShapeType="1" noTextEdit="1"/>
          </p:cNvSpPr>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sp>
      <p:sp>
        <p:nvSpPr>
          <p:cNvPr id="7" name="Rectangle 6"/>
          <p:cNvSpPr>
            <a:spLocks noGrp="1" noRot="1" noChangeAspect="1" noMove="1" noResize="1" noEditPoints="1" noAdjustHandles="1" noChangeArrowheads="1" noChangeShapeType="1" noTextEdit="1"/>
          </p:cNvSpPr>
          <p:nvPr/>
        </p:nvSpPr>
        <p:spPr>
          <a:xfrm>
            <a:off x="6223000" y="135467"/>
            <a:ext cx="5334001" cy="6104467"/>
          </a:xfrm>
          <a:prstGeom prst="rect">
            <a:avLst/>
          </a:prstGeom>
          <a:solidFill>
            <a:schemeClr val="bg1"/>
          </a:solidFill>
          <a:ln w="952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8" name="Freeform 7"/>
          <p:cNvSpPr>
            <a:spLocks noGrp="1" noRot="1" noChangeAspect="1" noMove="1" noResize="1" noEditPoints="1" noAdjustHandles="1" noChangeArrowheads="1" noChangeShapeType="1" noTextEdit="1"/>
          </p:cNvSpPr>
          <p:nvPr/>
        </p:nvSpPr>
        <p:spPr>
          <a:xfrm>
            <a:off x="-25397" y="0"/>
            <a:ext cx="11773291" cy="6419515"/>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9" name="Rectangle 8"/>
          <p:cNvSpPr>
            <a:spLocks noGrp="1" noRot="1" noChangeAspect="1" noMove="1" noResize="1" noEditPoints="1" noAdjustHandles="1" noChangeArrowheads="1" noChangeShapeType="1" noTextEdit="1"/>
          </p:cNvSpPr>
          <p:nvPr/>
        </p:nvSpPr>
        <p:spPr bwMode="white">
          <a:xfrm>
            <a:off x="0" y="0"/>
            <a:ext cx="6094412" cy="6380796"/>
          </a:xfrm>
          <a:prstGeom prst="rect">
            <a:avLst/>
          </a:prstGeom>
          <a:gradFill flip="none" rotWithShape="1">
            <a:gsLst>
              <a:gs pos="34000">
                <a:schemeClr val="accent1"/>
              </a:gs>
              <a:gs pos="100000">
                <a:schemeClr val="accent1">
                  <a:lumMod val="60000"/>
                </a:schemeClr>
              </a:gs>
            </a:gsLst>
            <a:lin ang="8100000" scaled="1"/>
            <a:tileRect/>
          </a:gradFill>
          <a:ln>
            <a:no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13335" y="12065"/>
            <a:ext cx="7391400" cy="1151890"/>
          </a:xfrm>
        </p:spPr>
        <p:txBody>
          <a:bodyPr>
            <a:noAutofit/>
          </a:bodyPr>
          <a:lstStyle/>
          <a:p>
            <a:r>
              <a:rPr lang="en-GB" sz="4800" b="1" dirty="0">
                <a:solidFill>
                  <a:schemeClr val="bg1"/>
                </a:solidFill>
                <a:effectLst>
                  <a:outerShdw blurRad="38100" dist="38100" dir="2700000" algn="tl">
                    <a:srgbClr val="000000">
                      <a:alpha val="43137"/>
                    </a:srgbClr>
                  </a:outerShdw>
                </a:effectLst>
              </a:rPr>
              <a:t>next big things </a:t>
            </a:r>
            <a:endParaRPr lang="en-GB" sz="4800" b="1" dirty="0">
              <a:solidFill>
                <a:schemeClr val="bg1"/>
              </a:solidFill>
              <a:effectLst>
                <a:outerShdw blurRad="38100" dist="38100" dir="2700000" algn="tl">
                  <a:srgbClr val="000000">
                    <a:alpha val="43137"/>
                  </a:srgbClr>
                </a:outerShdw>
              </a:effectLst>
            </a:endParaRPr>
          </a:p>
        </p:txBody>
      </p:sp>
      <p:sp>
        <p:nvSpPr>
          <p:cNvPr id="3" name="Content Placeholder 2"/>
          <p:cNvSpPr>
            <a:spLocks noGrp="1"/>
          </p:cNvSpPr>
          <p:nvPr>
            <p:ph sz="quarter" idx="13"/>
          </p:nvPr>
        </p:nvSpPr>
        <p:spPr>
          <a:xfrm>
            <a:off x="-25396" y="1045045"/>
            <a:ext cx="6248395" cy="5097215"/>
          </a:xfrm>
        </p:spPr>
        <p:txBody>
          <a:bodyPr>
            <a:noAutofit/>
          </a:bodyPr>
          <a:lstStyle/>
          <a:p>
            <a:pPr marL="0" indent="0">
              <a:buNone/>
            </a:pPr>
            <a:r>
              <a:rPr lang="en-US" sz="1800" b="1" cap="none" dirty="0">
                <a:solidFill>
                  <a:schemeClr val="bg1"/>
                </a:solidFill>
              </a:rPr>
              <a:t>What happened to Kodak will happen in a lot of industries in the next 10 year - and most people don't see it coming. Did you think in 1998 that 3 years later you would never take pictures on paper film again?  It will now happen with </a:t>
            </a:r>
            <a:endParaRPr lang="en-US" sz="1800" b="1" cap="none" dirty="0">
              <a:solidFill>
                <a:schemeClr val="bg1"/>
              </a:solidFill>
            </a:endParaRPr>
          </a:p>
          <a:p>
            <a:pPr>
              <a:lnSpc>
                <a:spcPct val="100000"/>
              </a:lnSpc>
              <a:buFont typeface="Wingdings" panose="05000000000000000000" pitchFamily="2" charset="2"/>
              <a:buChar char="ü"/>
            </a:pPr>
            <a:r>
              <a:rPr lang="en-US" sz="1400" b="1" cap="none" dirty="0">
                <a:solidFill>
                  <a:schemeClr val="bg1"/>
                </a:solidFill>
              </a:rPr>
              <a:t>Artificial Intelligence</a:t>
            </a:r>
            <a:endParaRPr lang="en-US" sz="1400" b="1" cap="none" dirty="0">
              <a:solidFill>
                <a:schemeClr val="bg1"/>
              </a:solidFill>
            </a:endParaRPr>
          </a:p>
          <a:p>
            <a:pPr>
              <a:lnSpc>
                <a:spcPct val="100000"/>
              </a:lnSpc>
              <a:buFont typeface="Wingdings" panose="05000000000000000000" pitchFamily="2" charset="2"/>
              <a:buChar char="ü"/>
            </a:pPr>
            <a:r>
              <a:rPr lang="en-US" sz="1400" b="1" cap="none" dirty="0">
                <a:solidFill>
                  <a:schemeClr val="bg1"/>
                </a:solidFill>
              </a:rPr>
              <a:t>Health and Medicine</a:t>
            </a:r>
            <a:endParaRPr lang="en-US" sz="1400" b="1" cap="none" dirty="0">
              <a:solidFill>
                <a:schemeClr val="bg1"/>
              </a:solidFill>
            </a:endParaRPr>
          </a:p>
          <a:p>
            <a:pPr>
              <a:lnSpc>
                <a:spcPct val="100000"/>
              </a:lnSpc>
              <a:buFont typeface="Wingdings" panose="05000000000000000000" pitchFamily="2" charset="2"/>
              <a:buChar char="ü"/>
            </a:pPr>
            <a:r>
              <a:rPr lang="en-US" sz="1400" b="1" cap="none" dirty="0">
                <a:solidFill>
                  <a:schemeClr val="bg1"/>
                </a:solidFill>
              </a:rPr>
              <a:t>Autonomous and electric cars</a:t>
            </a:r>
            <a:endParaRPr lang="en-US" sz="1400" b="1" cap="none" dirty="0">
              <a:solidFill>
                <a:schemeClr val="bg1"/>
              </a:solidFill>
            </a:endParaRPr>
          </a:p>
          <a:p>
            <a:pPr>
              <a:lnSpc>
                <a:spcPct val="100000"/>
              </a:lnSpc>
              <a:buFont typeface="Wingdings" panose="05000000000000000000" pitchFamily="2" charset="2"/>
              <a:buChar char="ü"/>
            </a:pPr>
            <a:r>
              <a:rPr lang="en-US" sz="1400" b="1" cap="none" dirty="0">
                <a:solidFill>
                  <a:schemeClr val="bg1"/>
                </a:solidFill>
              </a:rPr>
              <a:t>Education (Open-Distance–Online) </a:t>
            </a:r>
            <a:endParaRPr lang="en-US" sz="1400" b="1" cap="none" dirty="0">
              <a:solidFill>
                <a:schemeClr val="bg1"/>
              </a:solidFill>
            </a:endParaRPr>
          </a:p>
          <a:p>
            <a:pPr>
              <a:lnSpc>
                <a:spcPct val="100000"/>
              </a:lnSpc>
              <a:buFont typeface="Wingdings" panose="05000000000000000000" pitchFamily="2" charset="2"/>
              <a:buChar char="ü"/>
            </a:pPr>
            <a:r>
              <a:rPr lang="en-US" sz="1400" b="1" cap="none" dirty="0">
                <a:solidFill>
                  <a:schemeClr val="bg1"/>
                </a:solidFill>
              </a:rPr>
              <a:t>3D printing</a:t>
            </a:r>
            <a:endParaRPr lang="en-US" sz="1400" b="1" cap="none" dirty="0">
              <a:solidFill>
                <a:schemeClr val="bg1"/>
              </a:solidFill>
            </a:endParaRPr>
          </a:p>
          <a:p>
            <a:pPr>
              <a:lnSpc>
                <a:spcPct val="100000"/>
              </a:lnSpc>
              <a:buFont typeface="Wingdings" panose="05000000000000000000" pitchFamily="2" charset="2"/>
              <a:buChar char="ü"/>
            </a:pPr>
            <a:r>
              <a:rPr lang="en-US" sz="1400" b="1" cap="none" dirty="0">
                <a:solidFill>
                  <a:schemeClr val="bg1"/>
                </a:solidFill>
              </a:rPr>
              <a:t>Agriculture </a:t>
            </a:r>
            <a:endParaRPr lang="en-US" sz="1400" b="1" cap="none" dirty="0">
              <a:solidFill>
                <a:schemeClr val="bg1"/>
              </a:solidFill>
            </a:endParaRPr>
          </a:p>
          <a:p>
            <a:pPr>
              <a:lnSpc>
                <a:spcPct val="100000"/>
              </a:lnSpc>
              <a:buFont typeface="Wingdings" panose="05000000000000000000" pitchFamily="2" charset="2"/>
              <a:buChar char="ü"/>
            </a:pPr>
            <a:r>
              <a:rPr lang="en-US" sz="1400" b="1" cap="none" dirty="0">
                <a:solidFill>
                  <a:schemeClr val="bg1"/>
                </a:solidFill>
              </a:rPr>
              <a:t>Unmanned Aerial Vehicle</a:t>
            </a:r>
            <a:endParaRPr lang="en-US" sz="1400" b="1" cap="none" dirty="0">
              <a:solidFill>
                <a:schemeClr val="bg1"/>
              </a:solidFill>
            </a:endParaRPr>
          </a:p>
          <a:p>
            <a:pPr>
              <a:lnSpc>
                <a:spcPct val="100000"/>
              </a:lnSpc>
              <a:buFont typeface="Wingdings" panose="05000000000000000000" pitchFamily="2" charset="2"/>
              <a:buChar char="ü"/>
            </a:pPr>
            <a:r>
              <a:rPr lang="en-US" sz="1400" b="1" cap="none" dirty="0">
                <a:solidFill>
                  <a:schemeClr val="bg1"/>
                </a:solidFill>
              </a:rPr>
              <a:t>and jobs. </a:t>
            </a:r>
            <a:endParaRPr lang="en-US" sz="1400" b="1" cap="none" dirty="0">
              <a:solidFill>
                <a:schemeClr val="bg1"/>
              </a:solidFill>
            </a:endParaRPr>
          </a:p>
          <a:p>
            <a:pPr marL="0" indent="0">
              <a:lnSpc>
                <a:spcPct val="100000"/>
              </a:lnSpc>
              <a:buNone/>
            </a:pPr>
            <a:r>
              <a:rPr lang="en-US" sz="1400" b="1" cap="none" dirty="0">
                <a:solidFill>
                  <a:schemeClr val="bg1"/>
                </a:solidFill>
              </a:rPr>
              <a:t>Welcome to the 4th Industrial Revolution. Welcome to the Exponential Age.</a:t>
            </a:r>
            <a:endParaRPr lang="en-US" sz="1400" b="1" cap="none" dirty="0">
              <a:solidFill>
                <a:schemeClr val="bg1"/>
              </a:solidFill>
            </a:endParaRPr>
          </a:p>
        </p:txBody>
      </p:sp>
      <p:pic>
        <p:nvPicPr>
          <p:cNvPr id="10" name="Picture 9"/>
          <p:cNvPicPr>
            <a:picLocks noChangeAspect="1"/>
          </p:cNvPicPr>
          <p:nvPr/>
        </p:nvPicPr>
        <p:blipFill>
          <a:blip r:embed="rId1"/>
          <a:stretch>
            <a:fillRect/>
          </a:stretch>
        </p:blipFill>
        <p:spPr>
          <a:xfrm>
            <a:off x="6979963" y="322081"/>
            <a:ext cx="3996783" cy="2887676"/>
          </a:xfrm>
          <a:prstGeom prst="rect">
            <a:avLst/>
          </a:prstGeom>
          <a:ln>
            <a:noFill/>
          </a:ln>
        </p:spPr>
      </p:pic>
      <p:pic>
        <p:nvPicPr>
          <p:cNvPr id="13" name="Picture 12"/>
          <p:cNvPicPr>
            <a:picLocks noChangeAspect="1"/>
          </p:cNvPicPr>
          <p:nvPr/>
        </p:nvPicPr>
        <p:blipFill>
          <a:blip r:embed="rId2"/>
          <a:stretch>
            <a:fillRect/>
          </a:stretch>
        </p:blipFill>
        <p:spPr>
          <a:xfrm>
            <a:off x="6318595" y="3347101"/>
            <a:ext cx="5142812" cy="2892832"/>
          </a:xfrm>
          <a:prstGeom prst="rect">
            <a:avLst/>
          </a:prstGeom>
          <a:ln>
            <a:noFill/>
          </a:ln>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5:prstTrans prst="drape"/>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42" name="Title 1"/>
          <p:cNvSpPr>
            <a:spLocks noGrp="1"/>
          </p:cNvSpPr>
          <p:nvPr>
            <p:ph type="title"/>
          </p:nvPr>
        </p:nvSpPr>
        <p:spPr>
          <a:xfrm>
            <a:off x="1650365" y="0"/>
            <a:ext cx="9809480" cy="3343275"/>
          </a:xfrm>
        </p:spPr>
        <p:txBody>
          <a:bodyPr>
            <a:noAutofit/>
          </a:bodyPr>
          <a:lstStyle/>
          <a:p>
            <a:pPr algn="ctr">
              <a:lnSpc>
                <a:spcPct val="110000"/>
              </a:lnSpc>
            </a:pPr>
            <a:r>
              <a:rPr lang="en-GB" sz="4000" b="1" dirty="0">
                <a:solidFill>
                  <a:srgbClr val="00B050"/>
                </a:solidFill>
                <a:effectLst>
                  <a:outerShdw blurRad="38100" dist="38100" dir="2700000" algn="tl">
                    <a:srgbClr val="000000">
                      <a:alpha val="43137"/>
                    </a:srgbClr>
                  </a:outerShdw>
                </a:effectLst>
                <a:latin typeface="Palatino Linotype" panose="02040502050505030304" pitchFamily="18" charset="0"/>
                <a:cs typeface="Palatino Linotype" panose="02040502050505030304" pitchFamily="18" charset="0"/>
                <a:sym typeface="+mn-ea"/>
              </a:rPr>
              <a:t>Let us go back in History</a:t>
            </a:r>
            <a:endParaRPr lang="en-GB" sz="4000" b="1" dirty="0">
              <a:solidFill>
                <a:srgbClr val="00B050"/>
              </a:solidFill>
              <a:effectLst>
                <a:outerShdw blurRad="38100" dist="38100" dir="2700000" algn="tl">
                  <a:srgbClr val="000000">
                    <a:alpha val="43137"/>
                  </a:srgbClr>
                </a:outerShdw>
              </a:effectLst>
              <a:latin typeface="Palatino Linotype" panose="02040502050505030304" pitchFamily="18" charset="0"/>
              <a:cs typeface="Palatino Linotype" panose="02040502050505030304" pitchFamily="18" charset="0"/>
              <a:sym typeface="+mn-ea"/>
            </a:endParaRPr>
          </a:p>
        </p:txBody>
      </p:sp>
      <p:sp>
        <p:nvSpPr>
          <p:cNvPr id="2" name="Title 1"/>
          <p:cNvSpPr txBox="1"/>
          <p:nvPr/>
        </p:nvSpPr>
        <p:spPr>
          <a:xfrm>
            <a:off x="1345565" y="2651761"/>
            <a:ext cx="9809480" cy="334327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10000"/>
              </a:lnSpc>
            </a:pPr>
            <a:r>
              <a:rPr lang="en-GB" sz="6000" b="1" dirty="0">
                <a:solidFill>
                  <a:srgbClr val="FF0000"/>
                </a:solidFill>
                <a:effectLst>
                  <a:outerShdw blurRad="38100" dist="38100" dir="2700000" algn="tl">
                    <a:srgbClr val="000000">
                      <a:alpha val="43137"/>
                    </a:srgbClr>
                  </a:outerShdw>
                </a:effectLst>
                <a:latin typeface="Palatino Linotype" panose="02040502050505030304" pitchFamily="18" charset="0"/>
                <a:cs typeface="Palatino Linotype" panose="02040502050505030304" pitchFamily="18" charset="0"/>
                <a:sym typeface="+mn-ea"/>
              </a:rPr>
              <a:t>The Evolution of Emerging Technologies</a:t>
            </a:r>
            <a:endParaRPr lang="en-GB" sz="6000" b="1" dirty="0">
              <a:solidFill>
                <a:srgbClr val="FF0000"/>
              </a:solidFill>
              <a:effectLst>
                <a:outerShdw blurRad="38100" dist="38100" dir="2700000" algn="tl">
                  <a:srgbClr val="000000">
                    <a:alpha val="43137"/>
                  </a:srgbClr>
                </a:outerShdw>
              </a:effectLst>
              <a:latin typeface="Palatino Linotype" panose="02040502050505030304" pitchFamily="18" charset="0"/>
              <a:cs typeface="Palatino Linotype" panose="02040502050505030304" pitchFamily="18" charset="0"/>
              <a:sym typeface="+mn-ea"/>
            </a:endParaRPr>
          </a:p>
        </p:txBody>
      </p:sp>
    </p:spTree>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What Was Life Like in Paradise? (Genesis 1:28)"/>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GB"/>
          </a:p>
        </p:txBody>
      </p:sp>
      <p:pic>
        <p:nvPicPr>
          <p:cNvPr id="3075" name="Picture 3"/>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286928" y="434657"/>
            <a:ext cx="3590213" cy="26895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itle 1"/>
          <p:cNvSpPr txBox="1"/>
          <p:nvPr/>
        </p:nvSpPr>
        <p:spPr>
          <a:xfrm>
            <a:off x="1286929" y="3169920"/>
            <a:ext cx="3590212" cy="716280"/>
          </a:xfrm>
          <a:prstGeom prst="rect">
            <a:avLst/>
          </a:prstGeom>
          <a:solidFill>
            <a:schemeClr val="accent1"/>
          </a:solidFill>
          <a:ln w="12700">
            <a:solidFill>
              <a:schemeClr val="tx1"/>
            </a:solidFill>
          </a:ln>
        </p:spPr>
        <p:txBody>
          <a:bodyPr>
            <a:normAutofit fontScale="55000" lnSpcReduction="200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4400" b="1" dirty="0">
                <a:solidFill>
                  <a:prstClr val="white"/>
                </a:solidFill>
                <a:effectLst>
                  <a:outerShdw blurRad="38100" dist="38100" dir="2700000" algn="tl">
                    <a:srgbClr val="000000">
                      <a:alpha val="43137"/>
                    </a:srgbClr>
                  </a:outerShdw>
                </a:effectLst>
              </a:rPr>
              <a:t>Humans Evolved from a Garden </a:t>
            </a:r>
            <a:endParaRPr lang="en-US" sz="4400" b="1" dirty="0">
              <a:solidFill>
                <a:prstClr val="white"/>
              </a:solidFill>
              <a:effectLst>
                <a:outerShdw blurRad="38100" dist="38100" dir="2700000" algn="tl">
                  <a:srgbClr val="000000">
                    <a:alpha val="43137"/>
                  </a:srgbClr>
                </a:outerShdw>
              </a:effectLst>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26083" y="434657"/>
            <a:ext cx="3943020" cy="25610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txBox="1"/>
          <p:nvPr/>
        </p:nvSpPr>
        <p:spPr>
          <a:xfrm>
            <a:off x="7658099" y="2983074"/>
            <a:ext cx="3478988" cy="716280"/>
          </a:xfrm>
          <a:prstGeom prst="rect">
            <a:avLst/>
          </a:prstGeom>
          <a:solidFill>
            <a:schemeClr val="accent1"/>
          </a:solidFill>
          <a:ln w="12700">
            <a:solidFill>
              <a:schemeClr val="tx1"/>
            </a:solidFill>
          </a:ln>
        </p:spPr>
        <p:txBody>
          <a:bodyPr>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2200" b="1" dirty="0">
                <a:solidFill>
                  <a:prstClr val="white"/>
                </a:solidFill>
                <a:effectLst>
                  <a:outerShdw blurRad="38100" dist="38100" dir="2700000" algn="tl">
                    <a:srgbClr val="000000">
                      <a:alpha val="43137"/>
                    </a:srgbClr>
                  </a:outerShdw>
                </a:effectLst>
              </a:rPr>
              <a:t> Then, human is one with nature = Harmony</a:t>
            </a:r>
            <a:endParaRPr lang="en-US" sz="2200" b="1" i="1" dirty="0">
              <a:solidFill>
                <a:prstClr val="white"/>
              </a:solidFill>
              <a:effectLst>
                <a:outerShdw blurRad="38100" dist="38100" dir="2700000" algn="tl">
                  <a:srgbClr val="000000">
                    <a:alpha val="43137"/>
                  </a:srgbClr>
                </a:outerShdw>
              </a:effectLst>
              <a:latin typeface="Calibri Light" panose="020F0302020204030204" charset="0"/>
            </a:endParaRPr>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84320" y="4045903"/>
            <a:ext cx="4023359" cy="28120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Arrow: Right 2"/>
          <p:cNvSpPr/>
          <p:nvPr/>
        </p:nvSpPr>
        <p:spPr>
          <a:xfrm>
            <a:off x="4877142" y="1411982"/>
            <a:ext cx="2548941" cy="102972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Arrow: Bent-Up 4"/>
          <p:cNvSpPr/>
          <p:nvPr/>
        </p:nvSpPr>
        <p:spPr>
          <a:xfrm rot="5400000" flipV="1">
            <a:off x="7911386" y="3895651"/>
            <a:ext cx="1962308" cy="1569720"/>
          </a:xfrm>
          <a:prstGeom prst="ben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p:cNvSpPr txBox="1"/>
          <p:nvPr/>
        </p:nvSpPr>
        <p:spPr>
          <a:xfrm>
            <a:off x="1286928" y="5886768"/>
            <a:ext cx="2797392" cy="838200"/>
          </a:xfrm>
          <a:prstGeom prst="rect">
            <a:avLst/>
          </a:prstGeom>
          <a:solidFill>
            <a:schemeClr val="accent1"/>
          </a:solidFill>
          <a:ln w="12700">
            <a:solidFill>
              <a:schemeClr val="tx1"/>
            </a:solidFill>
          </a:ln>
        </p:spPr>
        <p:txBody>
          <a:bodyPr>
            <a:normAutofit fontScale="62500" lnSpcReduction="200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4400" b="1" dirty="0">
                <a:solidFill>
                  <a:prstClr val="white"/>
                </a:solidFill>
                <a:effectLst>
                  <a:outerShdw blurRad="38100" dist="38100" dir="2700000" algn="tl">
                    <a:srgbClr val="000000">
                      <a:alpha val="43137"/>
                    </a:srgbClr>
                  </a:outerShdw>
                </a:effectLst>
              </a:rPr>
              <a:t>Hunter-Gatherer Economy</a:t>
            </a:r>
            <a:endParaRPr lang="en-US" sz="4400" b="1" dirty="0">
              <a:solidFill>
                <a:prstClr val="white"/>
              </a:solidFill>
              <a:effectLst>
                <a:outerShdw blurRad="38100" dist="38100" dir="2700000" algn="tl">
                  <a:srgbClr val="000000">
                    <a:alpha val="43137"/>
                  </a:srgbClr>
                </a:outerShdw>
              </a:effectLst>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158240" y="1476978"/>
            <a:ext cx="6477000" cy="53810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Down Arrow 1"/>
          <p:cNvSpPr/>
          <p:nvPr/>
        </p:nvSpPr>
        <p:spPr>
          <a:xfrm>
            <a:off x="2956560" y="4305952"/>
            <a:ext cx="304800" cy="50988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19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43800" y="3706299"/>
            <a:ext cx="4556760" cy="29548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43800" y="6472"/>
            <a:ext cx="4556760" cy="35030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 Placeholder 1"/>
          <p:cNvSpPr txBox="1"/>
          <p:nvPr/>
        </p:nvSpPr>
        <p:spPr>
          <a:xfrm>
            <a:off x="1478280" y="345423"/>
            <a:ext cx="5836920" cy="79260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8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8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8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80604020202020204" pitchFamily="34" charset="0"/>
              <a:buNone/>
              <a:defRPr/>
            </a:pPr>
            <a:r>
              <a:rPr lang="en-US" sz="4000" b="1" dirty="0">
                <a:solidFill>
                  <a:srgbClr val="00B050"/>
                </a:solidFill>
                <a:effectLst>
                  <a:outerShdw blurRad="38100" dist="38100" dir="2700000" algn="tl">
                    <a:srgbClr val="000000">
                      <a:alpha val="43137"/>
                    </a:srgbClr>
                  </a:outerShdw>
                </a:effectLst>
                <a:latin typeface="Palatino Linotype" panose="02040502050505030304" pitchFamily="18" charset="0"/>
                <a:cs typeface="Palatino Linotype" panose="02040502050505030304" pitchFamily="18" charset="0"/>
              </a:rPr>
              <a:t>Agriculture Economy</a:t>
            </a:r>
            <a:endParaRPr kumimoji="0" lang="en-US" sz="4000" b="1" i="0" u="none" strike="noStrike" kern="1200" cap="none" spc="0" normalizeH="0" baseline="0" noProof="0" dirty="0">
              <a:ln>
                <a:noFill/>
              </a:ln>
              <a:solidFill>
                <a:srgbClr val="00B050"/>
              </a:solidFill>
              <a:effectLst>
                <a:outerShdw blurRad="38100" dist="38100" dir="2700000" algn="tl">
                  <a:srgbClr val="000000">
                    <a:alpha val="43137"/>
                  </a:srgbClr>
                </a:outerShdw>
              </a:effectLst>
              <a:uLnTx/>
              <a:uFillTx/>
              <a:latin typeface="Palatino Linotype" panose="02040502050505030304" pitchFamily="18" charset="0"/>
              <a:ea typeface="+mn-ea"/>
              <a:cs typeface="Palatino Linotype" panose="02040502050505030304" pitchFamily="18"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42" name="Title 1"/>
          <p:cNvSpPr>
            <a:spLocks noGrp="1"/>
          </p:cNvSpPr>
          <p:nvPr>
            <p:ph type="title"/>
          </p:nvPr>
        </p:nvSpPr>
        <p:spPr>
          <a:xfrm>
            <a:off x="1513205" y="1544320"/>
            <a:ext cx="9809480" cy="3343275"/>
          </a:xfrm>
        </p:spPr>
        <p:txBody>
          <a:bodyPr>
            <a:noAutofit/>
          </a:bodyPr>
          <a:lstStyle/>
          <a:p>
            <a:pPr algn="ctr">
              <a:lnSpc>
                <a:spcPct val="110000"/>
              </a:lnSpc>
            </a:pPr>
            <a:br>
              <a:rPr lang="en-US" altLang="en-US" sz="6000" b="1" dirty="0">
                <a:solidFill>
                  <a:srgbClr val="00B050"/>
                </a:solidFill>
                <a:effectLst>
                  <a:outerShdw blurRad="38100" dist="38100" dir="2700000" algn="tl">
                    <a:srgbClr val="000000">
                      <a:alpha val="43137"/>
                    </a:srgbClr>
                  </a:outerShdw>
                </a:effectLst>
                <a:latin typeface="Palatino Linotype" panose="02040502050505030304" pitchFamily="18" charset="0"/>
                <a:cs typeface="Palatino Linotype" panose="02040502050505030304" pitchFamily="18" charset="0"/>
                <a:sym typeface="+mn-ea"/>
              </a:rPr>
            </a:br>
            <a:r>
              <a:rPr lang="en-US" altLang="en-US" sz="6000" b="1" dirty="0">
                <a:solidFill>
                  <a:srgbClr val="00B050"/>
                </a:solidFill>
                <a:effectLst>
                  <a:outerShdw blurRad="38100" dist="38100" dir="2700000" algn="tl">
                    <a:srgbClr val="000000">
                      <a:alpha val="43137"/>
                    </a:srgbClr>
                  </a:outerShdw>
                </a:effectLst>
                <a:latin typeface="Palatino Linotype" panose="02040502050505030304" pitchFamily="18" charset="0"/>
                <a:cs typeface="Palatino Linotype" panose="02040502050505030304" pitchFamily="18" charset="0"/>
                <a:sym typeface="+mn-ea"/>
              </a:rPr>
              <a:t>The </a:t>
            </a:r>
            <a:br>
              <a:rPr lang="en-US" altLang="en-US" sz="6000" b="1" dirty="0">
                <a:solidFill>
                  <a:srgbClr val="00B050"/>
                </a:solidFill>
                <a:effectLst>
                  <a:outerShdw blurRad="38100" dist="38100" dir="2700000" algn="tl">
                    <a:srgbClr val="000000">
                      <a:alpha val="43137"/>
                    </a:srgbClr>
                  </a:outerShdw>
                </a:effectLst>
                <a:latin typeface="Palatino Linotype" panose="02040502050505030304" pitchFamily="18" charset="0"/>
                <a:cs typeface="Palatino Linotype" panose="02040502050505030304" pitchFamily="18" charset="0"/>
                <a:sym typeface="+mn-ea"/>
              </a:rPr>
            </a:br>
            <a:r>
              <a:rPr lang="en-US" altLang="en-US" sz="6000" b="1" dirty="0">
                <a:solidFill>
                  <a:srgbClr val="00B050"/>
                </a:solidFill>
                <a:effectLst>
                  <a:outerShdw blurRad="38100" dist="38100" dir="2700000" algn="tl">
                    <a:srgbClr val="000000">
                      <a:alpha val="43137"/>
                    </a:srgbClr>
                  </a:outerShdw>
                </a:effectLst>
                <a:latin typeface="Palatino Linotype" panose="02040502050505030304" pitchFamily="18" charset="0"/>
                <a:cs typeface="Palatino Linotype" panose="02040502050505030304" pitchFamily="18" charset="0"/>
                <a:sym typeface="+mn-ea"/>
              </a:rPr>
              <a:t>Industrial Revolution</a:t>
            </a:r>
            <a:endParaRPr lang="en-US" altLang="en-US" sz="6000" b="1" dirty="0">
              <a:solidFill>
                <a:srgbClr val="00B050"/>
              </a:solidFill>
              <a:effectLst>
                <a:outerShdw blurRad="38100" dist="38100" dir="2700000" algn="tl">
                  <a:srgbClr val="000000">
                    <a:alpha val="43137"/>
                  </a:srgbClr>
                </a:outerShdw>
              </a:effectLst>
              <a:latin typeface="Palatino Linotype" panose="02040502050505030304" pitchFamily="18" charset="0"/>
              <a:cs typeface="Palatino Linotype" panose="02040502050505030304" pitchFamily="18" charset="0"/>
              <a:sym typeface="+mn-ea"/>
            </a:endParaRPr>
          </a:p>
        </p:txBody>
      </p:sp>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7940" y="14010"/>
            <a:ext cx="6277293" cy="1383665"/>
          </a:xfrm>
        </p:spPr>
        <p:txBody>
          <a:bodyPr/>
          <a:lstStyle/>
          <a:p>
            <a:pPr algn="ctr"/>
            <a:r>
              <a:rPr lang="en-GB" sz="3600" b="1" dirty="0">
                <a:solidFill>
                  <a:srgbClr val="00B050"/>
                </a:solidFill>
                <a:effectLst>
                  <a:outerShdw blurRad="38100" dist="38100" dir="2700000" algn="tl">
                    <a:srgbClr val="000000">
                      <a:alpha val="43137"/>
                    </a:srgbClr>
                  </a:outerShdw>
                </a:effectLst>
                <a:latin typeface="Palatino Linotype" panose="02040502050505030304" pitchFamily="18" charset="0"/>
                <a:cs typeface="Palatino Linotype" panose="02040502050505030304" pitchFamily="18" charset="0"/>
                <a:sym typeface="+mn-ea"/>
              </a:rPr>
              <a:t>The Industrial Revolutions – 1IR to 4IR</a:t>
            </a:r>
            <a:endParaRPr lang="en-GB" sz="3600" b="1" dirty="0">
              <a:solidFill>
                <a:srgbClr val="00B050"/>
              </a:solidFill>
              <a:effectLst>
                <a:outerShdw blurRad="38100" dist="38100" dir="2700000" algn="tl">
                  <a:srgbClr val="000000">
                    <a:alpha val="43137"/>
                  </a:srgbClr>
                </a:outerShdw>
              </a:effectLst>
              <a:latin typeface="Palatino Linotype" panose="02040502050505030304" pitchFamily="18" charset="0"/>
              <a:cs typeface="Palatino Linotype" panose="02040502050505030304" pitchFamily="18" charset="0"/>
              <a:sym typeface="+mn-ea"/>
            </a:endParaRPr>
          </a:p>
        </p:txBody>
      </p:sp>
      <p:pic>
        <p:nvPicPr>
          <p:cNvPr id="6" name="Content Placeholder 5" descr="4th-revolution"/>
          <p:cNvPicPr>
            <a:picLocks noGrp="1" noChangeAspect="1"/>
          </p:cNvPicPr>
          <p:nvPr>
            <p:ph idx="1"/>
          </p:nvPr>
        </p:nvPicPr>
        <p:blipFill>
          <a:blip r:embed="rId1"/>
          <a:stretch>
            <a:fillRect/>
          </a:stretch>
        </p:blipFill>
        <p:spPr>
          <a:xfrm>
            <a:off x="2006603" y="3801095"/>
            <a:ext cx="5164454" cy="3021305"/>
          </a:xfrm>
          <a:prstGeom prst="rect">
            <a:avLst/>
          </a:prstGeom>
        </p:spPr>
      </p:pic>
      <p:sp>
        <p:nvSpPr>
          <p:cNvPr id="4" name="Content Placeholder 4"/>
          <p:cNvSpPr>
            <a:spLocks noGrp="1"/>
          </p:cNvSpPr>
          <p:nvPr/>
        </p:nvSpPr>
        <p:spPr>
          <a:xfrm>
            <a:off x="7352665" y="246440"/>
            <a:ext cx="4663440" cy="161067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8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8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8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9pPr>
          </a:lstStyle>
          <a:p>
            <a:pPr marL="228600" marR="0" lvl="0" indent="-228600" algn="just" defTabSz="914400" rtl="0" eaLnBrk="1" fontAlgn="auto" latinLnBrk="0" hangingPunct="1">
              <a:lnSpc>
                <a:spcPct val="120000"/>
              </a:lnSpc>
              <a:spcBef>
                <a:spcPts val="1000"/>
              </a:spcBef>
              <a:spcAft>
                <a:spcPts val="0"/>
              </a:spcAft>
              <a:buClrTx/>
              <a:buSzTx/>
              <a:buFont typeface="Wingdings" panose="05000000000000000000" charset="0"/>
              <a:buChar char="q"/>
              <a:defRPr/>
            </a:pPr>
            <a:r>
              <a:rPr kumimoji="0" lang="en-US" altLang="en-US" sz="1400" b="1" i="0" u="none" strike="noStrike" kern="1200" cap="none" spc="0" normalizeH="0" baseline="0" noProof="0" dirty="0">
                <a:ln>
                  <a:noFill/>
                </a:ln>
                <a:solidFill>
                  <a:prstClr val="black"/>
                </a:solidFill>
                <a:effectLst/>
                <a:uLnTx/>
                <a:uFillTx/>
                <a:latin typeface="Palatino Linotype" panose="02040502050505030304" pitchFamily="18" charset="0"/>
                <a:ea typeface="+mn-ea"/>
                <a:cs typeface="Palatino Linotype" panose="02040502050505030304" pitchFamily="18" charset="0"/>
              </a:rPr>
              <a:t>First Industrial Revolution (Mechanization) </a:t>
            </a:r>
            <a:r>
              <a:rPr kumimoji="0" lang="en-US" altLang="en-US" sz="1400" b="1" i="0" u="sng" strike="noStrike" kern="1200" cap="none" spc="0" normalizeH="0" baseline="0" noProof="0" dirty="0">
                <a:ln>
                  <a:noFill/>
                </a:ln>
                <a:solidFill>
                  <a:srgbClr val="FF0000"/>
                </a:solidFill>
                <a:effectLst/>
                <a:uLnTx/>
                <a:uFillTx/>
                <a:latin typeface="Palatino Linotype" panose="02040502050505030304" pitchFamily="18" charset="0"/>
                <a:ea typeface="+mn-ea"/>
                <a:cs typeface="Palatino Linotype" panose="02040502050505030304" pitchFamily="18" charset="0"/>
              </a:rPr>
              <a:t>Transfer of the Ability to Do Work from Man to Machine :</a:t>
            </a:r>
            <a:r>
              <a:rPr kumimoji="0" lang="en-US" altLang="en-US" sz="1600" b="1" i="0" u="sng" strike="noStrike" kern="1200" cap="none" spc="0" normalizeH="0" baseline="0" noProof="0" dirty="0">
                <a:ln>
                  <a:noFill/>
                </a:ln>
                <a:solidFill>
                  <a:srgbClr val="FF0000"/>
                </a:solidFill>
                <a:effectLst/>
                <a:uLnTx/>
                <a:uFillTx/>
                <a:latin typeface="Palatino Linotype" panose="02040502050505030304" pitchFamily="18" charset="0"/>
                <a:ea typeface="+mn-ea"/>
                <a:cs typeface="Palatino Linotype" panose="02040502050505030304" pitchFamily="18" charset="0"/>
              </a:rPr>
              <a:t> </a:t>
            </a:r>
            <a:r>
              <a:rPr kumimoji="0" lang="en-US" altLang="en-US" sz="1600" b="1" i="0" u="none" strike="noStrike" kern="1200" cap="none" spc="0" normalizeH="0" baseline="0" noProof="0" dirty="0">
                <a:ln>
                  <a:noFill/>
                </a:ln>
                <a:solidFill>
                  <a:srgbClr val="FF0000"/>
                </a:solidFill>
                <a:effectLst/>
                <a:uLnTx/>
                <a:uFillTx/>
                <a:latin typeface="Palatino Linotype" panose="02040502050505030304" pitchFamily="18" charset="0"/>
                <a:ea typeface="+mn-ea"/>
                <a:cs typeface="Palatino Linotype" panose="02040502050505030304" pitchFamily="18" charset="0"/>
              </a:rPr>
              <a:t> </a:t>
            </a:r>
            <a:r>
              <a:rPr kumimoji="0" lang="en-US" altLang="en-US" sz="1200" b="0" i="0" u="none" strike="noStrike" kern="1200" cap="none" spc="0" normalizeH="0" baseline="0" noProof="0" dirty="0">
                <a:ln>
                  <a:noFill/>
                </a:ln>
                <a:solidFill>
                  <a:prstClr val="black"/>
                </a:solidFill>
                <a:effectLst/>
                <a:uLnTx/>
                <a:uFillTx/>
                <a:latin typeface="Palatino Linotype" panose="02040502050505030304" pitchFamily="18" charset="0"/>
                <a:ea typeface="+mn-ea"/>
                <a:cs typeface="Palatino Linotype" panose="02040502050505030304" pitchFamily="18" charset="0"/>
              </a:rPr>
              <a:t>Machines, powered by steam and water, took over physical tasks that previously relied on human and animal effort.</a:t>
            </a:r>
            <a:endParaRPr kumimoji="0" lang="en-US" altLang="en-US" sz="1200" b="0" i="0" u="none" strike="noStrike" kern="1200" cap="none" spc="0" normalizeH="0" baseline="0" noProof="0" dirty="0">
              <a:ln>
                <a:noFill/>
              </a:ln>
              <a:solidFill>
                <a:prstClr val="black"/>
              </a:solidFill>
              <a:effectLst/>
              <a:uLnTx/>
              <a:uFillTx/>
              <a:latin typeface="Palatino Linotype" panose="02040502050505030304" pitchFamily="18" charset="0"/>
              <a:ea typeface="+mn-ea"/>
              <a:cs typeface="Palatino Linotype" panose="02040502050505030304" pitchFamily="18" charset="0"/>
            </a:endParaRPr>
          </a:p>
          <a:p>
            <a:pPr marL="228600" marR="0" lvl="0" indent="-228600" algn="just" defTabSz="914400" rtl="0" eaLnBrk="1" fontAlgn="auto" latinLnBrk="0" hangingPunct="1">
              <a:lnSpc>
                <a:spcPct val="120000"/>
              </a:lnSpc>
              <a:spcBef>
                <a:spcPts val="1000"/>
              </a:spcBef>
              <a:spcAft>
                <a:spcPts val="0"/>
              </a:spcAft>
              <a:buClrTx/>
              <a:buSzTx/>
              <a:buFont typeface="Wingdings" panose="05000000000000000000" charset="0"/>
              <a:buChar char="q"/>
              <a:defRPr/>
            </a:pPr>
            <a:endParaRPr kumimoji="0" lang="en-US" altLang="en-US" sz="1200" b="0" i="0" u="none" strike="noStrike" kern="1200" cap="none" spc="0" normalizeH="0" baseline="0" noProof="0" dirty="0">
              <a:ln>
                <a:noFill/>
              </a:ln>
              <a:solidFill>
                <a:prstClr val="black"/>
              </a:solidFill>
              <a:effectLst/>
              <a:uLnTx/>
              <a:uFillTx/>
              <a:latin typeface="Palatino Linotype" panose="02040502050505030304" pitchFamily="18" charset="0"/>
              <a:ea typeface="+mn-ea"/>
              <a:cs typeface="Palatino Linotype" panose="02040502050505030304" pitchFamily="18" charset="0"/>
            </a:endParaRPr>
          </a:p>
        </p:txBody>
      </p:sp>
      <p:sp>
        <p:nvSpPr>
          <p:cNvPr id="5" name="Content Placeholder 4"/>
          <p:cNvSpPr>
            <a:spLocks noGrp="1"/>
          </p:cNvSpPr>
          <p:nvPr/>
        </p:nvSpPr>
        <p:spPr>
          <a:xfrm>
            <a:off x="7375842" y="1665923"/>
            <a:ext cx="4663440" cy="161067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8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8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8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9pPr>
          </a:lstStyle>
          <a:p>
            <a:pPr marL="228600" marR="0" lvl="0" indent="-228600" algn="just" defTabSz="914400" rtl="0" eaLnBrk="1" fontAlgn="auto" latinLnBrk="0" hangingPunct="1">
              <a:lnSpc>
                <a:spcPct val="120000"/>
              </a:lnSpc>
              <a:spcBef>
                <a:spcPts val="1000"/>
              </a:spcBef>
              <a:spcAft>
                <a:spcPts val="0"/>
              </a:spcAft>
              <a:buClrTx/>
              <a:buSzTx/>
              <a:buFont typeface="Wingdings" panose="05000000000000000000" charset="0"/>
              <a:buChar char="q"/>
              <a:defRPr/>
            </a:pPr>
            <a:r>
              <a:rPr kumimoji="0" lang="en-US" altLang="en-US" sz="1400" b="1" i="0" u="none" strike="noStrike" kern="1200" cap="none" spc="0" normalizeH="0" baseline="0" noProof="0" dirty="0">
                <a:ln>
                  <a:noFill/>
                </a:ln>
                <a:solidFill>
                  <a:prstClr val="black"/>
                </a:solidFill>
                <a:effectLst/>
                <a:uLnTx/>
                <a:uFillTx/>
                <a:latin typeface="Palatino Linotype" panose="02040502050505030304" pitchFamily="18" charset="0"/>
                <a:ea typeface="+mn-ea"/>
                <a:cs typeface="Palatino Linotype" panose="02040502050505030304" pitchFamily="18" charset="0"/>
                <a:sym typeface="+mn-ea"/>
              </a:rPr>
              <a:t>Second Industrial Revolution (Electrification). </a:t>
            </a:r>
            <a:r>
              <a:rPr kumimoji="0" lang="en-US" altLang="en-US" sz="1400" b="1" i="0" u="sng" strike="noStrike" kern="1200" cap="none" spc="0" normalizeH="0" baseline="0" noProof="0" dirty="0">
                <a:ln>
                  <a:noFill/>
                </a:ln>
                <a:solidFill>
                  <a:srgbClr val="FF0000"/>
                </a:solidFill>
                <a:effectLst/>
                <a:uLnTx/>
                <a:uFillTx/>
                <a:latin typeface="Palatino Linotype" panose="02040502050505030304" pitchFamily="18" charset="0"/>
                <a:ea typeface="+mn-ea"/>
                <a:cs typeface="Palatino Linotype" panose="02040502050505030304" pitchFamily="18" charset="0"/>
                <a:sym typeface="+mn-ea"/>
              </a:rPr>
              <a:t>Transfer of the Ability to Produce at Scale : </a:t>
            </a:r>
            <a:r>
              <a:rPr kumimoji="0" lang="en-US" altLang="en-US" sz="1200" b="0" i="0" u="none" strike="noStrike" kern="1200" cap="none" spc="0" normalizeH="0" baseline="0" noProof="0" dirty="0">
                <a:ln>
                  <a:noFill/>
                </a:ln>
                <a:solidFill>
                  <a:prstClr val="black"/>
                </a:solidFill>
                <a:effectLst/>
                <a:uLnTx/>
                <a:uFillTx/>
                <a:latin typeface="Palatino Linotype" panose="02040502050505030304" pitchFamily="18" charset="0"/>
                <a:ea typeface="+mn-ea"/>
                <a:cs typeface="Palatino Linotype" panose="02040502050505030304" pitchFamily="18" charset="0"/>
                <a:sym typeface="+mn-ea"/>
              </a:rPr>
              <a:t>The introduction of electricity, assembly lines, and mass production enabled industries to scale up like never before, revolutionizing manufacturing.</a:t>
            </a:r>
            <a:endParaRPr kumimoji="0" lang="en-US" altLang="en-US" sz="1200" b="0" i="0" u="none" strike="noStrike" kern="1200" cap="none" spc="0" normalizeH="0" baseline="0" noProof="0" dirty="0">
              <a:ln>
                <a:noFill/>
              </a:ln>
              <a:solidFill>
                <a:prstClr val="black"/>
              </a:solidFill>
              <a:effectLst/>
              <a:uLnTx/>
              <a:uFillTx/>
              <a:latin typeface="Palatino Linotype" panose="02040502050505030304" pitchFamily="18" charset="0"/>
              <a:ea typeface="+mn-ea"/>
              <a:cs typeface="Palatino Linotype" panose="02040502050505030304" pitchFamily="18" charset="0"/>
              <a:sym typeface="+mn-ea"/>
            </a:endParaRPr>
          </a:p>
        </p:txBody>
      </p:sp>
      <p:sp>
        <p:nvSpPr>
          <p:cNvPr id="7" name="Content Placeholder 4"/>
          <p:cNvSpPr>
            <a:spLocks noGrp="1"/>
          </p:cNvSpPr>
          <p:nvPr/>
        </p:nvSpPr>
        <p:spPr>
          <a:xfrm>
            <a:off x="7232968" y="3276629"/>
            <a:ext cx="4948237" cy="161067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8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8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8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9pPr>
          </a:lstStyle>
          <a:p>
            <a:pPr marL="228600" marR="0" lvl="0" indent="-228600" algn="just" defTabSz="914400" rtl="0" eaLnBrk="1" fontAlgn="auto" latinLnBrk="0" hangingPunct="1">
              <a:lnSpc>
                <a:spcPct val="120000"/>
              </a:lnSpc>
              <a:spcBef>
                <a:spcPts val="1000"/>
              </a:spcBef>
              <a:spcAft>
                <a:spcPts val="0"/>
              </a:spcAft>
              <a:buClrTx/>
              <a:buSzTx/>
              <a:buFont typeface="Wingdings" panose="05000000000000000000" charset="0"/>
              <a:buChar char="q"/>
              <a:defRPr/>
            </a:pPr>
            <a:r>
              <a:rPr kumimoji="0" lang="en-US" altLang="en-US" sz="1400" b="1" i="0" u="none" strike="noStrike" kern="1200" cap="none" spc="0" normalizeH="0" baseline="0" noProof="0" dirty="0">
                <a:ln>
                  <a:noFill/>
                </a:ln>
                <a:solidFill>
                  <a:prstClr val="black"/>
                </a:solidFill>
                <a:effectLst/>
                <a:uLnTx/>
                <a:uFillTx/>
                <a:latin typeface="Palatino Linotype" panose="02040502050505030304" pitchFamily="18" charset="0"/>
                <a:ea typeface="+mn-ea"/>
                <a:cs typeface="Palatino Linotype" panose="02040502050505030304" pitchFamily="18" charset="0"/>
                <a:sym typeface="+mn-ea"/>
              </a:rPr>
              <a:t>Third Industrial Revolution (Digital Revolution): </a:t>
            </a:r>
            <a:r>
              <a:rPr kumimoji="0" lang="en-US" altLang="en-US" sz="1400" b="1" i="0" u="sng" strike="noStrike" kern="1200" cap="none" spc="0" normalizeH="0" baseline="0" noProof="0" dirty="0">
                <a:ln>
                  <a:noFill/>
                </a:ln>
                <a:solidFill>
                  <a:srgbClr val="FF0000"/>
                </a:solidFill>
                <a:effectLst/>
                <a:uLnTx/>
                <a:uFillTx/>
                <a:latin typeface="Palatino Linotype" panose="02040502050505030304" pitchFamily="18" charset="0"/>
                <a:ea typeface="+mn-ea"/>
                <a:cs typeface="Palatino Linotype" panose="02040502050505030304" pitchFamily="18" charset="0"/>
                <a:sym typeface="+mn-ea"/>
              </a:rPr>
              <a:t>Transfer of the Ability to Process Information to Computers : </a:t>
            </a:r>
            <a:r>
              <a:rPr kumimoji="0" lang="en-US" altLang="en-US" sz="1200" b="0" i="0" u="none" strike="noStrike" kern="1200" cap="none" spc="0" normalizeH="0" baseline="0" noProof="0" dirty="0">
                <a:ln>
                  <a:noFill/>
                </a:ln>
                <a:solidFill>
                  <a:prstClr val="black"/>
                </a:solidFill>
                <a:effectLst/>
                <a:uLnTx/>
                <a:uFillTx/>
                <a:latin typeface="Palatino Linotype" panose="02040502050505030304" pitchFamily="18" charset="0"/>
                <a:ea typeface="+mn-ea"/>
                <a:cs typeface="Palatino Linotype" panose="02040502050505030304" pitchFamily="18" charset="0"/>
                <a:sym typeface="+mn-ea"/>
              </a:rPr>
              <a:t>  With the rise of computers and digital systems, tasks that required human cognitive input—such as calculations, data storage, and communication—were automated.</a:t>
            </a:r>
            <a:endParaRPr kumimoji="0" lang="en-US" altLang="en-US" sz="1200" b="0" i="0" u="none" strike="noStrike" kern="1200" cap="none" spc="0" normalizeH="0" baseline="0" noProof="0" dirty="0">
              <a:ln>
                <a:noFill/>
              </a:ln>
              <a:solidFill>
                <a:prstClr val="black"/>
              </a:solidFill>
              <a:effectLst/>
              <a:uLnTx/>
              <a:uFillTx/>
              <a:latin typeface="Palatino Linotype" panose="02040502050505030304" pitchFamily="18" charset="0"/>
              <a:ea typeface="+mn-ea"/>
              <a:cs typeface="Palatino Linotype" panose="02040502050505030304" pitchFamily="18" charset="0"/>
            </a:endParaRPr>
          </a:p>
          <a:p>
            <a:pPr marL="228600" marR="0" lvl="0" indent="-228600" algn="just" defTabSz="914400" rtl="0" eaLnBrk="1" fontAlgn="auto" latinLnBrk="0" hangingPunct="1">
              <a:lnSpc>
                <a:spcPct val="120000"/>
              </a:lnSpc>
              <a:spcBef>
                <a:spcPts val="1000"/>
              </a:spcBef>
              <a:spcAft>
                <a:spcPts val="0"/>
              </a:spcAft>
              <a:buClrTx/>
              <a:buSzTx/>
              <a:buFont typeface="Wingdings" panose="05000000000000000000" charset="0"/>
              <a:buChar char="q"/>
              <a:defRPr/>
            </a:pPr>
            <a:endParaRPr kumimoji="0" lang="en-US" altLang="en-US" sz="1800" b="0" i="0" u="none" strike="noStrike" kern="1200" cap="none" spc="0" normalizeH="0" baseline="0" noProof="0" dirty="0">
              <a:ln>
                <a:noFill/>
              </a:ln>
              <a:solidFill>
                <a:prstClr val="black"/>
              </a:solidFill>
              <a:effectLst/>
              <a:uLnTx/>
              <a:uFillTx/>
              <a:latin typeface="Palatino Linotype" panose="02040502050505030304" pitchFamily="18" charset="0"/>
              <a:ea typeface="+mn-ea"/>
              <a:cs typeface="Palatino Linotype" panose="02040502050505030304" pitchFamily="18" charset="0"/>
            </a:endParaRPr>
          </a:p>
        </p:txBody>
      </p:sp>
      <p:sp>
        <p:nvSpPr>
          <p:cNvPr id="8" name="Content Placeholder 4"/>
          <p:cNvSpPr>
            <a:spLocks noGrp="1"/>
          </p:cNvSpPr>
          <p:nvPr/>
        </p:nvSpPr>
        <p:spPr>
          <a:xfrm>
            <a:off x="7352665" y="4972685"/>
            <a:ext cx="4947920" cy="169989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8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8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8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9pPr>
          </a:lstStyle>
          <a:p>
            <a:pPr marL="228600" marR="0" lvl="0" indent="-228600" algn="just" defTabSz="914400" rtl="0" eaLnBrk="1" fontAlgn="auto" latinLnBrk="0" hangingPunct="1">
              <a:lnSpc>
                <a:spcPct val="120000"/>
              </a:lnSpc>
              <a:spcBef>
                <a:spcPts val="1000"/>
              </a:spcBef>
              <a:spcAft>
                <a:spcPts val="0"/>
              </a:spcAft>
              <a:buClrTx/>
              <a:buSzTx/>
              <a:buFont typeface="Wingdings" panose="05000000000000000000" charset="0"/>
              <a:buChar char="q"/>
              <a:defRPr/>
            </a:pPr>
            <a:r>
              <a:rPr kumimoji="0" lang="en-US" altLang="en-US" sz="1400" b="1" i="0" u="none" strike="noStrike" kern="1200" cap="none" spc="0" normalizeH="0" baseline="0" noProof="0" dirty="0">
                <a:ln>
                  <a:noFill/>
                </a:ln>
                <a:solidFill>
                  <a:prstClr val="black"/>
                </a:solidFill>
                <a:effectLst/>
                <a:uLnTx/>
                <a:uFillTx/>
                <a:latin typeface="Palatino Linotype" panose="02040502050505030304" pitchFamily="18" charset="0"/>
                <a:ea typeface="+mn-ea"/>
                <a:cs typeface="Palatino Linotype" panose="02040502050505030304" pitchFamily="18" charset="0"/>
                <a:sym typeface="+mn-ea"/>
              </a:rPr>
              <a:t>Fourth Industrial Revolution (Cyber-Physical Systems): T</a:t>
            </a:r>
            <a:r>
              <a:rPr kumimoji="0" lang="en-US" altLang="en-US" sz="1400" b="1" i="0" u="sng" strike="noStrike" kern="1200" cap="none" spc="0" normalizeH="0" baseline="0" noProof="0" dirty="0">
                <a:ln>
                  <a:noFill/>
                </a:ln>
                <a:solidFill>
                  <a:srgbClr val="FF0000"/>
                </a:solidFill>
                <a:effectLst/>
                <a:uLnTx/>
                <a:uFillTx/>
                <a:latin typeface="Palatino Linotype" panose="02040502050505030304" pitchFamily="18" charset="0"/>
                <a:ea typeface="+mn-ea"/>
                <a:cs typeface="Palatino Linotype" panose="02040502050505030304" pitchFamily="18" charset="0"/>
                <a:sym typeface="+mn-ea"/>
              </a:rPr>
              <a:t>ransfer of the Ability to Think and Act Autonomously to Systems:</a:t>
            </a:r>
            <a:r>
              <a:rPr kumimoji="0" lang="en-US" altLang="en-US" sz="1800" b="1" i="0" u="sng" strike="noStrike" kern="1200" cap="none" spc="0" normalizeH="0" baseline="0" noProof="0" dirty="0">
                <a:ln>
                  <a:noFill/>
                </a:ln>
                <a:solidFill>
                  <a:srgbClr val="FF0000"/>
                </a:solidFill>
                <a:effectLst/>
                <a:uLnTx/>
                <a:uFillTx/>
                <a:latin typeface="Palatino Linotype" panose="02040502050505030304" pitchFamily="18" charset="0"/>
                <a:ea typeface="+mn-ea"/>
                <a:cs typeface="Palatino Linotype" panose="02040502050505030304" pitchFamily="18" charset="0"/>
                <a:sym typeface="+mn-ea"/>
              </a:rPr>
              <a:t> </a:t>
            </a:r>
            <a:r>
              <a:rPr kumimoji="0" lang="en-US" altLang="en-US" sz="1200" b="0" i="0" u="none" strike="noStrike" kern="1200" cap="none" spc="0" normalizeH="0" baseline="0" noProof="0" dirty="0">
                <a:ln>
                  <a:noFill/>
                </a:ln>
                <a:solidFill>
                  <a:prstClr val="black"/>
                </a:solidFill>
                <a:effectLst/>
                <a:uLnTx/>
                <a:uFillTx/>
                <a:latin typeface="Palatino Linotype" panose="02040502050505030304" pitchFamily="18" charset="0"/>
                <a:ea typeface="+mn-ea"/>
                <a:cs typeface="Palatino Linotype" panose="02040502050505030304" pitchFamily="18" charset="0"/>
                <a:sym typeface="+mn-ea"/>
              </a:rPr>
              <a:t>AI, IoT, and robotics allowed machines and systems to not only process information but also make decisions and act independently, integrating the physical and digital worlds seamlessly.</a:t>
            </a:r>
            <a:endParaRPr kumimoji="0" lang="en-US" altLang="en-US" sz="1200" b="0" i="0" u="none" strike="noStrike" kern="1200" cap="none" spc="0" normalizeH="0" baseline="0" noProof="0" dirty="0">
              <a:ln>
                <a:noFill/>
              </a:ln>
              <a:solidFill>
                <a:prstClr val="black"/>
              </a:solidFill>
              <a:effectLst/>
              <a:uLnTx/>
              <a:uFillTx/>
              <a:latin typeface="Palatino Linotype" panose="02040502050505030304" pitchFamily="18" charset="0"/>
              <a:ea typeface="+mn-ea"/>
              <a:cs typeface="Palatino Linotype" panose="02040502050505030304" pitchFamily="18" charset="0"/>
            </a:endParaRP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37083" y="1198957"/>
            <a:ext cx="4948237" cy="28015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Down Arrow 1"/>
          <p:cNvSpPr/>
          <p:nvPr/>
        </p:nvSpPr>
        <p:spPr>
          <a:xfrm>
            <a:off x="4284030" y="1928864"/>
            <a:ext cx="304800" cy="50988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380490" y="0"/>
            <a:ext cx="10515600" cy="1325563"/>
          </a:xfrm>
        </p:spPr>
        <p:txBody>
          <a:bodyPr>
            <a:normAutofit/>
          </a:bodyPr>
          <a:lstStyle/>
          <a:p>
            <a:pPr algn="ctr"/>
            <a:r>
              <a:rPr lang="en-US" altLang="en-US" b="1" dirty="0">
                <a:solidFill>
                  <a:srgbClr val="00B050"/>
                </a:solidFill>
                <a:effectLst>
                  <a:outerShdw blurRad="38100" dist="38100" dir="2700000" algn="tl">
                    <a:srgbClr val="000000">
                      <a:alpha val="43137"/>
                    </a:srgbClr>
                  </a:outerShdw>
                </a:effectLst>
                <a:latin typeface="Palatino Linotype" panose="02040502050505030304" pitchFamily="18" charset="0"/>
                <a:cs typeface="Palatino Linotype" panose="02040502050505030304" pitchFamily="18" charset="0"/>
                <a:sym typeface="+mn-ea"/>
              </a:rPr>
              <a:t>The Industrial Revolutions (IR)</a:t>
            </a:r>
            <a:endParaRPr lang="en-US" altLang="en-US" b="1" dirty="0">
              <a:solidFill>
                <a:srgbClr val="00B050"/>
              </a:solidFill>
              <a:effectLst>
                <a:outerShdw blurRad="38100" dist="38100" dir="2700000" algn="tl">
                  <a:srgbClr val="000000">
                    <a:alpha val="43137"/>
                  </a:srgbClr>
                </a:outerShdw>
              </a:effectLst>
              <a:latin typeface="Palatino Linotype" panose="02040502050505030304" pitchFamily="18" charset="0"/>
              <a:cs typeface="Palatino Linotype" panose="02040502050505030304" pitchFamily="18" charset="0"/>
              <a:sym typeface="+mn-ea"/>
            </a:endParaRPr>
          </a:p>
        </p:txBody>
      </p:sp>
      <p:graphicFrame>
        <p:nvGraphicFramePr>
          <p:cNvPr id="5" name="Content Placeholder 4"/>
          <p:cNvGraphicFramePr>
            <a:graphicFrameLocks noGrp="1"/>
          </p:cNvGraphicFramePr>
          <p:nvPr>
            <p:ph idx="1"/>
            <p:custDataLst>
              <p:tags r:id="rId1"/>
            </p:custDataLst>
          </p:nvPr>
        </p:nvGraphicFramePr>
        <p:xfrm>
          <a:off x="1284605" y="1506855"/>
          <a:ext cx="10822305" cy="4998403"/>
        </p:xfrm>
        <a:graphic>
          <a:graphicData uri="http://schemas.openxmlformats.org/drawingml/2006/table">
            <a:tbl>
              <a:tblPr/>
              <a:tblGrid>
                <a:gridCol w="2589530"/>
                <a:gridCol w="3667760"/>
                <a:gridCol w="4565015"/>
              </a:tblGrid>
              <a:tr h="282575">
                <a:tc>
                  <a:txBody>
                    <a:bodyPr/>
                    <a:lstStyle/>
                    <a:p>
                      <a:pPr>
                        <a:lnSpc>
                          <a:spcPct val="115000"/>
                        </a:lnSpc>
                        <a:spcBef>
                          <a:spcPct val="0"/>
                        </a:spcBef>
                        <a:spcAft>
                          <a:spcPct val="0"/>
                        </a:spcAft>
                      </a:pPr>
                      <a:r>
                        <a:rPr sz="2000" b="1">
                          <a:latin typeface="Palatino Linotype" panose="02040502050505030304" pitchFamily="18" charset="0"/>
                          <a:ea typeface="Calibri"/>
                          <a:cs typeface="Palatino Linotype" panose="02040502050505030304" pitchFamily="18" charset="0"/>
                        </a:rPr>
                        <a:t>Revolution</a:t>
                      </a:r>
                      <a:endParaRPr sz="2000" b="1">
                        <a:latin typeface="Palatino Linotype" panose="02040502050505030304" pitchFamily="18" charset="0"/>
                        <a:ea typeface="Calibri"/>
                        <a:cs typeface="Palatino Linotype" panose="02040502050505030304" pitchFamily="18" charset="0"/>
                      </a:endParaRPr>
                    </a:p>
                  </a:txBody>
                  <a:tcPr marL="68580" marR="68580" marT="0" marB="0">
                    <a:lnL>
                      <a:noFill/>
                    </a:lnL>
                    <a:lnR w="3175" cap="flat" cmpd="sng">
                      <a:solidFill>
                        <a:srgbClr val="C8C8C8"/>
                      </a:solidFill>
                      <a:prstDash val="solid"/>
                      <a:headEnd type="none" w="med" len="med"/>
                      <a:tailEnd type="none" w="med" len="med"/>
                    </a:lnR>
                    <a:lnT>
                      <a:noFill/>
                    </a:lnT>
                    <a:lnB w="19050" cap="flat" cmpd="sng">
                      <a:solidFill>
                        <a:srgbClr val="C8C8C8"/>
                      </a:solidFill>
                      <a:prstDash val="solid"/>
                      <a:headEnd type="none" w="med" len="med"/>
                      <a:tailEnd type="none" w="med" len="med"/>
                    </a:lnB>
                    <a:solidFill>
                      <a:srgbClr val="FFFFFF"/>
                    </a:solidFill>
                  </a:tcPr>
                </a:tc>
                <a:tc>
                  <a:txBody>
                    <a:bodyPr/>
                    <a:lstStyle/>
                    <a:p>
                      <a:pPr>
                        <a:lnSpc>
                          <a:spcPct val="115000"/>
                        </a:lnSpc>
                        <a:spcBef>
                          <a:spcPct val="0"/>
                        </a:spcBef>
                        <a:spcAft>
                          <a:spcPct val="0"/>
                        </a:spcAft>
                      </a:pPr>
                      <a:r>
                        <a:rPr sz="2000" b="1">
                          <a:latin typeface="Palatino Linotype" panose="02040502050505030304" pitchFamily="18" charset="0"/>
                          <a:ea typeface="Calibri"/>
                          <a:cs typeface="Palatino Linotype" panose="02040502050505030304" pitchFamily="18" charset="0"/>
                        </a:rPr>
                        <a:t>Domain</a:t>
                      </a:r>
                      <a:endParaRPr sz="2000" b="1">
                        <a:latin typeface="Palatino Linotype" panose="02040502050505030304" pitchFamily="18" charset="0"/>
                        <a:ea typeface="Calibri"/>
                        <a:cs typeface="Palatino Linotype" panose="02040502050505030304" pitchFamily="18" charset="0"/>
                      </a:endParaRPr>
                    </a:p>
                  </a:txBody>
                  <a:tcPr marL="68580" marR="68580" marT="0" marB="0">
                    <a:lnL w="3175" cap="flat" cmpd="sng">
                      <a:solidFill>
                        <a:srgbClr val="C8C8C8"/>
                      </a:solidFill>
                      <a:prstDash val="solid"/>
                      <a:headEnd type="none" w="med" len="med"/>
                      <a:tailEnd type="none" w="med" len="med"/>
                    </a:lnL>
                    <a:lnR w="3175" cap="flat" cmpd="sng">
                      <a:solidFill>
                        <a:srgbClr val="C8C8C8"/>
                      </a:solidFill>
                      <a:prstDash val="solid"/>
                      <a:headEnd type="none" w="med" len="med"/>
                      <a:tailEnd type="none" w="med" len="med"/>
                    </a:lnR>
                    <a:lnT>
                      <a:noFill/>
                    </a:lnT>
                    <a:lnB w="19050" cap="flat" cmpd="sng">
                      <a:solidFill>
                        <a:srgbClr val="C8C8C8"/>
                      </a:solidFill>
                      <a:prstDash val="solid"/>
                      <a:headEnd type="none" w="med" len="med"/>
                      <a:tailEnd type="none" w="med" len="med"/>
                    </a:lnB>
                    <a:solidFill>
                      <a:srgbClr val="FFFFFF"/>
                    </a:solidFill>
                  </a:tcPr>
                </a:tc>
                <a:tc>
                  <a:txBody>
                    <a:bodyPr/>
                    <a:lstStyle/>
                    <a:p>
                      <a:pPr>
                        <a:lnSpc>
                          <a:spcPct val="115000"/>
                        </a:lnSpc>
                        <a:spcBef>
                          <a:spcPct val="0"/>
                        </a:spcBef>
                        <a:spcAft>
                          <a:spcPct val="0"/>
                        </a:spcAft>
                      </a:pPr>
                      <a:r>
                        <a:rPr sz="2000" b="1">
                          <a:latin typeface="Palatino Linotype" panose="02040502050505030304" pitchFamily="18" charset="0"/>
                          <a:ea typeface="Calibri"/>
                          <a:cs typeface="Palatino Linotype" panose="02040502050505030304" pitchFamily="18" charset="0"/>
                        </a:rPr>
                        <a:t>Main Effect</a:t>
                      </a:r>
                      <a:endParaRPr sz="2000" b="1">
                        <a:latin typeface="Palatino Linotype" panose="02040502050505030304" pitchFamily="18" charset="0"/>
                        <a:ea typeface="Calibri"/>
                        <a:cs typeface="Palatino Linotype" panose="02040502050505030304" pitchFamily="18" charset="0"/>
                      </a:endParaRPr>
                    </a:p>
                  </a:txBody>
                  <a:tcPr marL="68580" marR="68580" marT="0" marB="0">
                    <a:lnL w="3175" cap="flat" cmpd="sng">
                      <a:solidFill>
                        <a:srgbClr val="C8C8C8"/>
                      </a:solidFill>
                      <a:prstDash val="solid"/>
                      <a:headEnd type="none" w="med" len="med"/>
                      <a:tailEnd type="none" w="med" len="med"/>
                    </a:lnL>
                    <a:lnR>
                      <a:noFill/>
                    </a:lnR>
                    <a:lnT>
                      <a:noFill/>
                    </a:lnT>
                    <a:lnB w="19050" cap="flat" cmpd="sng">
                      <a:solidFill>
                        <a:srgbClr val="C8C8C8"/>
                      </a:solidFill>
                      <a:prstDash val="solid"/>
                      <a:headEnd type="none" w="med" len="med"/>
                      <a:tailEnd type="none" w="med" len="med"/>
                    </a:lnB>
                    <a:solidFill>
                      <a:srgbClr val="FFFFFF"/>
                    </a:solidFill>
                  </a:tcPr>
                </a:tc>
              </a:tr>
              <a:tr h="1081405">
                <a:tc>
                  <a:txBody>
                    <a:bodyPr/>
                    <a:lstStyle/>
                    <a:p>
                      <a:pPr>
                        <a:lnSpc>
                          <a:spcPct val="115000"/>
                        </a:lnSpc>
                        <a:spcBef>
                          <a:spcPct val="0"/>
                        </a:spcBef>
                        <a:spcAft>
                          <a:spcPct val="0"/>
                        </a:spcAft>
                      </a:pPr>
                      <a:r>
                        <a:rPr sz="2000" b="0">
                          <a:latin typeface="Palatino Linotype" panose="02040502050505030304" pitchFamily="18" charset="0"/>
                          <a:ea typeface="Calibri"/>
                          <a:cs typeface="Palatino Linotype" panose="02040502050505030304" pitchFamily="18" charset="0"/>
                        </a:rPr>
                        <a:t>First Industrial Revolution (1IR) </a:t>
                      </a:r>
                      <a:endParaRPr sz="2000" b="0">
                        <a:latin typeface="Palatino Linotype" panose="02040502050505030304" pitchFamily="18" charset="0"/>
                        <a:ea typeface="Calibri"/>
                        <a:cs typeface="Palatino Linotype" panose="02040502050505030304" pitchFamily="18" charset="0"/>
                      </a:endParaRPr>
                    </a:p>
                  </a:txBody>
                  <a:tcPr marL="68580" marR="68580" marT="0" marB="0">
                    <a:lnL>
                      <a:noFill/>
                    </a:lnL>
                    <a:lnR w="3175" cap="flat" cmpd="sng">
                      <a:solidFill>
                        <a:srgbClr val="C8C8C8"/>
                      </a:solidFill>
                      <a:prstDash val="solid"/>
                      <a:headEnd type="none" w="med" len="med"/>
                      <a:tailEnd type="none" w="med" len="med"/>
                    </a:lnR>
                    <a:lnT w="19050" cap="flat" cmpd="sng">
                      <a:solidFill>
                        <a:srgbClr val="C8C8C8"/>
                      </a:solidFill>
                      <a:prstDash val="solid"/>
                      <a:headEnd type="none" w="med" len="med"/>
                      <a:tailEnd type="none" w="med" len="med"/>
                    </a:lnT>
                    <a:lnB w="3175" cap="flat" cmpd="sng">
                      <a:solidFill>
                        <a:srgbClr val="C8C8C8"/>
                      </a:solidFill>
                      <a:prstDash val="solid"/>
                      <a:headEnd type="none" w="med" len="med"/>
                      <a:tailEnd type="none" w="med" len="med"/>
                    </a:lnB>
                    <a:solidFill>
                      <a:srgbClr val="ECECEC"/>
                    </a:solidFill>
                  </a:tcPr>
                </a:tc>
                <a:tc>
                  <a:txBody>
                    <a:bodyPr/>
                    <a:lstStyle/>
                    <a:p>
                      <a:pPr>
                        <a:lnSpc>
                          <a:spcPct val="115000"/>
                        </a:lnSpc>
                        <a:spcBef>
                          <a:spcPct val="0"/>
                        </a:spcBef>
                        <a:spcAft>
                          <a:spcPct val="0"/>
                        </a:spcAft>
                      </a:pPr>
                      <a:r>
                        <a:rPr sz="2000">
                          <a:latin typeface="Palatino Linotype" panose="02040502050505030304" pitchFamily="18" charset="0"/>
                          <a:ea typeface="Calibri"/>
                          <a:cs typeface="Palatino Linotype" panose="02040502050505030304" pitchFamily="18" charset="0"/>
                        </a:rPr>
                        <a:t>Mechanisation</a:t>
                      </a:r>
                      <a:endParaRPr sz="2000">
                        <a:latin typeface="Palatino Linotype" panose="02040502050505030304" pitchFamily="18" charset="0"/>
                        <a:ea typeface="Calibri"/>
                        <a:cs typeface="Palatino Linotype" panose="02040502050505030304" pitchFamily="18" charset="0"/>
                      </a:endParaRPr>
                    </a:p>
                  </a:txBody>
                  <a:tcPr marL="68580" marR="68580" marT="0" marB="0">
                    <a:lnL w="3175" cap="flat" cmpd="sng">
                      <a:solidFill>
                        <a:srgbClr val="C8C8C8"/>
                      </a:solidFill>
                      <a:prstDash val="solid"/>
                      <a:headEnd type="none" w="med" len="med"/>
                      <a:tailEnd type="none" w="med" len="med"/>
                    </a:lnL>
                    <a:lnR w="3175" cap="flat" cmpd="sng">
                      <a:solidFill>
                        <a:srgbClr val="C8C8C8"/>
                      </a:solidFill>
                      <a:prstDash val="solid"/>
                      <a:headEnd type="none" w="med" len="med"/>
                      <a:tailEnd type="none" w="med" len="med"/>
                    </a:lnR>
                    <a:lnT w="19050" cap="flat" cmpd="sng">
                      <a:solidFill>
                        <a:srgbClr val="C8C8C8"/>
                      </a:solidFill>
                      <a:prstDash val="solid"/>
                      <a:headEnd type="none" w="med" len="med"/>
                      <a:tailEnd type="none" w="med" len="med"/>
                    </a:lnT>
                    <a:lnB w="3175" cap="flat" cmpd="sng">
                      <a:solidFill>
                        <a:srgbClr val="C8C8C8"/>
                      </a:solidFill>
                      <a:prstDash val="solid"/>
                      <a:headEnd type="none" w="med" len="med"/>
                      <a:tailEnd type="none" w="med" len="med"/>
                    </a:lnB>
                    <a:solidFill>
                      <a:srgbClr val="ECECEC"/>
                    </a:solidFill>
                  </a:tcPr>
                </a:tc>
                <a:tc>
                  <a:txBody>
                    <a:bodyPr/>
                    <a:lstStyle/>
                    <a:p>
                      <a:pPr>
                        <a:lnSpc>
                          <a:spcPct val="115000"/>
                        </a:lnSpc>
                        <a:spcBef>
                          <a:spcPct val="0"/>
                        </a:spcBef>
                        <a:spcAft>
                          <a:spcPct val="0"/>
                        </a:spcAft>
                      </a:pPr>
                      <a:r>
                        <a:rPr sz="2000" b="1">
                          <a:latin typeface="Palatino Linotype" panose="02040502050505030304" pitchFamily="18" charset="0"/>
                          <a:ea typeface="Calibri"/>
                          <a:cs typeface="Palatino Linotype" panose="02040502050505030304" pitchFamily="18" charset="0"/>
                        </a:rPr>
                        <a:t>Transferring the Ability to Do Work from Man to Machine</a:t>
                      </a:r>
                      <a:endParaRPr sz="2000" b="1">
                        <a:latin typeface="Palatino Linotype" panose="02040502050505030304" pitchFamily="18" charset="0"/>
                        <a:ea typeface="Calibri"/>
                        <a:cs typeface="Palatino Linotype" panose="02040502050505030304" pitchFamily="18" charset="0"/>
                      </a:endParaRPr>
                    </a:p>
                    <a:p>
                      <a:pPr>
                        <a:lnSpc>
                          <a:spcPct val="115000"/>
                        </a:lnSpc>
                        <a:spcBef>
                          <a:spcPct val="0"/>
                        </a:spcBef>
                        <a:spcAft>
                          <a:spcPct val="0"/>
                        </a:spcAft>
                      </a:pPr>
                      <a:r>
                        <a:rPr sz="2000">
                          <a:latin typeface="Palatino Linotype" panose="02040502050505030304" pitchFamily="18" charset="0"/>
                          <a:ea typeface="Calibri"/>
                          <a:cs typeface="Palatino Linotype" panose="02040502050505030304" pitchFamily="18" charset="0"/>
                        </a:rPr>
                        <a:t> </a:t>
                      </a:r>
                      <a:endParaRPr sz="2000" b="1">
                        <a:latin typeface="Palatino Linotype" panose="02040502050505030304" pitchFamily="18" charset="0"/>
                        <a:ea typeface="Calibri"/>
                        <a:cs typeface="Palatino Linotype" panose="02040502050505030304" pitchFamily="18" charset="0"/>
                      </a:endParaRPr>
                    </a:p>
                  </a:txBody>
                  <a:tcPr marL="68580" marR="68580" marT="0" marB="0">
                    <a:lnL w="3175" cap="flat" cmpd="sng">
                      <a:solidFill>
                        <a:srgbClr val="C8C8C8"/>
                      </a:solidFill>
                      <a:prstDash val="solid"/>
                      <a:headEnd type="none" w="med" len="med"/>
                      <a:tailEnd type="none" w="med" len="med"/>
                    </a:lnL>
                    <a:lnR>
                      <a:noFill/>
                    </a:lnR>
                    <a:lnT w="19050" cap="flat" cmpd="sng">
                      <a:solidFill>
                        <a:srgbClr val="C8C8C8"/>
                      </a:solidFill>
                      <a:prstDash val="solid"/>
                      <a:headEnd type="none" w="med" len="med"/>
                      <a:tailEnd type="none" w="med" len="med"/>
                    </a:lnT>
                    <a:lnB w="3175" cap="flat" cmpd="sng">
                      <a:solidFill>
                        <a:srgbClr val="C8C8C8"/>
                      </a:solidFill>
                      <a:prstDash val="solid"/>
                      <a:headEnd type="none" w="med" len="med"/>
                      <a:tailEnd type="none" w="med" len="med"/>
                    </a:lnB>
                    <a:solidFill>
                      <a:srgbClr val="ECECEC"/>
                    </a:solidFill>
                  </a:tcPr>
                </a:tc>
              </a:tr>
              <a:tr h="1080770">
                <a:tc>
                  <a:txBody>
                    <a:bodyPr/>
                    <a:lstStyle/>
                    <a:p>
                      <a:pPr>
                        <a:lnSpc>
                          <a:spcPct val="115000"/>
                        </a:lnSpc>
                        <a:spcBef>
                          <a:spcPct val="0"/>
                        </a:spcBef>
                        <a:spcAft>
                          <a:spcPct val="0"/>
                        </a:spcAft>
                      </a:pPr>
                      <a:r>
                        <a:rPr sz="2000" b="0">
                          <a:latin typeface="Palatino Linotype" panose="02040502050505030304" pitchFamily="18" charset="0"/>
                          <a:ea typeface="Calibri"/>
                          <a:cs typeface="Palatino Linotype" panose="02040502050505030304" pitchFamily="18" charset="0"/>
                        </a:rPr>
                        <a:t>Second Industrial Revolution (2IR)</a:t>
                      </a:r>
                      <a:endParaRPr sz="2000" b="0">
                        <a:latin typeface="Palatino Linotype" panose="02040502050505030304" pitchFamily="18" charset="0"/>
                        <a:ea typeface="Calibri"/>
                        <a:cs typeface="Palatino Linotype" panose="02040502050505030304" pitchFamily="18" charset="0"/>
                      </a:endParaRPr>
                    </a:p>
                  </a:txBody>
                  <a:tcPr marL="68580" marR="68580" marT="0" marB="0">
                    <a:lnL>
                      <a:noFill/>
                    </a:lnL>
                    <a:lnR w="3175" cap="flat" cmpd="sng">
                      <a:solidFill>
                        <a:srgbClr val="C8C8C8"/>
                      </a:solidFill>
                      <a:prstDash val="solid"/>
                      <a:headEnd type="none" w="med" len="med"/>
                      <a:tailEnd type="none" w="med" len="med"/>
                    </a:lnR>
                    <a:lnT w="3175" cap="flat" cmpd="sng">
                      <a:solidFill>
                        <a:srgbClr val="C8C8C8"/>
                      </a:solidFill>
                      <a:prstDash val="solid"/>
                      <a:headEnd type="none" w="med" len="med"/>
                      <a:tailEnd type="none" w="med" len="med"/>
                    </a:lnT>
                    <a:lnB w="3175" cap="flat" cmpd="sng">
                      <a:solidFill>
                        <a:srgbClr val="C8C8C8"/>
                      </a:solidFill>
                      <a:prstDash val="solid"/>
                      <a:headEnd type="none" w="med" len="med"/>
                      <a:tailEnd type="none" w="med" len="med"/>
                    </a:lnB>
                    <a:noFill/>
                  </a:tcPr>
                </a:tc>
                <a:tc>
                  <a:txBody>
                    <a:bodyPr/>
                    <a:lstStyle/>
                    <a:p>
                      <a:pPr>
                        <a:lnSpc>
                          <a:spcPct val="115000"/>
                        </a:lnSpc>
                        <a:spcBef>
                          <a:spcPct val="0"/>
                        </a:spcBef>
                        <a:spcAft>
                          <a:spcPct val="0"/>
                        </a:spcAft>
                      </a:pPr>
                      <a:r>
                        <a:rPr sz="2000">
                          <a:latin typeface="Palatino Linotype" panose="02040502050505030304" pitchFamily="18" charset="0"/>
                          <a:ea typeface="Calibri"/>
                          <a:cs typeface="Palatino Linotype" panose="02040502050505030304" pitchFamily="18" charset="0"/>
                        </a:rPr>
                        <a:t>Electromechanical System</a:t>
                      </a:r>
                      <a:endParaRPr sz="2000">
                        <a:latin typeface="Palatino Linotype" panose="02040502050505030304" pitchFamily="18" charset="0"/>
                        <a:ea typeface="Calibri"/>
                        <a:cs typeface="Palatino Linotype" panose="02040502050505030304" pitchFamily="18" charset="0"/>
                      </a:endParaRPr>
                    </a:p>
                  </a:txBody>
                  <a:tcPr marL="68580" marR="68580" marT="0" marB="0">
                    <a:lnL w="3175" cap="flat" cmpd="sng">
                      <a:solidFill>
                        <a:srgbClr val="C8C8C8"/>
                      </a:solidFill>
                      <a:prstDash val="solid"/>
                      <a:headEnd type="none" w="med" len="med"/>
                      <a:tailEnd type="none" w="med" len="med"/>
                    </a:lnL>
                    <a:lnR w="3175" cap="flat" cmpd="sng">
                      <a:solidFill>
                        <a:srgbClr val="C8C8C8"/>
                      </a:solidFill>
                      <a:prstDash val="solid"/>
                      <a:headEnd type="none" w="med" len="med"/>
                      <a:tailEnd type="none" w="med" len="med"/>
                    </a:lnR>
                    <a:lnT w="3175" cap="flat" cmpd="sng">
                      <a:solidFill>
                        <a:srgbClr val="C8C8C8"/>
                      </a:solidFill>
                      <a:prstDash val="solid"/>
                      <a:headEnd type="none" w="med" len="med"/>
                      <a:tailEnd type="none" w="med" len="med"/>
                    </a:lnT>
                    <a:lnB w="3175" cap="flat" cmpd="sng">
                      <a:solidFill>
                        <a:srgbClr val="C8C8C8"/>
                      </a:solidFill>
                      <a:prstDash val="solid"/>
                      <a:headEnd type="none" w="med" len="med"/>
                      <a:tailEnd type="none" w="med" len="med"/>
                    </a:lnB>
                    <a:noFill/>
                  </a:tcPr>
                </a:tc>
                <a:tc>
                  <a:txBody>
                    <a:bodyPr/>
                    <a:lstStyle/>
                    <a:p>
                      <a:pPr>
                        <a:lnSpc>
                          <a:spcPct val="115000"/>
                        </a:lnSpc>
                        <a:spcBef>
                          <a:spcPct val="0"/>
                        </a:spcBef>
                        <a:spcAft>
                          <a:spcPct val="0"/>
                        </a:spcAft>
                      </a:pPr>
                      <a:r>
                        <a:rPr sz="2000" b="1">
                          <a:latin typeface="Palatino Linotype" panose="02040502050505030304" pitchFamily="18" charset="0"/>
                          <a:ea typeface="Calibri"/>
                          <a:cs typeface="Palatino Linotype" panose="02040502050505030304" pitchFamily="18" charset="0"/>
                        </a:rPr>
                        <a:t>Transferring the Ability to Produce at Scale and Automate Machine</a:t>
                      </a:r>
                      <a:endParaRPr sz="2000" b="1">
                        <a:latin typeface="Palatino Linotype" panose="02040502050505030304" pitchFamily="18" charset="0"/>
                        <a:ea typeface="Calibri"/>
                        <a:cs typeface="Palatino Linotype" panose="02040502050505030304" pitchFamily="18" charset="0"/>
                      </a:endParaRPr>
                    </a:p>
                    <a:p>
                      <a:pPr>
                        <a:lnSpc>
                          <a:spcPct val="115000"/>
                        </a:lnSpc>
                        <a:spcBef>
                          <a:spcPct val="0"/>
                        </a:spcBef>
                        <a:spcAft>
                          <a:spcPct val="0"/>
                        </a:spcAft>
                      </a:pPr>
                      <a:r>
                        <a:rPr sz="2000">
                          <a:latin typeface="Palatino Linotype" panose="02040502050505030304" pitchFamily="18" charset="0"/>
                          <a:ea typeface="Calibri"/>
                          <a:cs typeface="Palatino Linotype" panose="02040502050505030304" pitchFamily="18" charset="0"/>
                        </a:rPr>
                        <a:t> </a:t>
                      </a:r>
                      <a:endParaRPr sz="2000" b="1">
                        <a:latin typeface="Palatino Linotype" panose="02040502050505030304" pitchFamily="18" charset="0"/>
                        <a:ea typeface="Calibri"/>
                        <a:cs typeface="Palatino Linotype" panose="02040502050505030304" pitchFamily="18" charset="0"/>
                      </a:endParaRPr>
                    </a:p>
                  </a:txBody>
                  <a:tcPr marL="68580" marR="68580" marT="0" marB="0">
                    <a:lnL w="3175" cap="flat" cmpd="sng">
                      <a:solidFill>
                        <a:srgbClr val="C8C8C8"/>
                      </a:solidFill>
                      <a:prstDash val="solid"/>
                      <a:headEnd type="none" w="med" len="med"/>
                      <a:tailEnd type="none" w="med" len="med"/>
                    </a:lnL>
                    <a:lnR>
                      <a:noFill/>
                    </a:lnR>
                    <a:lnT w="3175" cap="flat" cmpd="sng">
                      <a:solidFill>
                        <a:srgbClr val="C8C8C8"/>
                      </a:solidFill>
                      <a:prstDash val="solid"/>
                      <a:headEnd type="none" w="med" len="med"/>
                      <a:tailEnd type="none" w="med" len="med"/>
                    </a:lnT>
                    <a:lnB w="3175" cap="flat" cmpd="sng">
                      <a:solidFill>
                        <a:srgbClr val="C8C8C8"/>
                      </a:solidFill>
                      <a:prstDash val="solid"/>
                      <a:headEnd type="none" w="med" len="med"/>
                      <a:tailEnd type="none" w="med" len="med"/>
                    </a:lnB>
                    <a:noFill/>
                  </a:tcPr>
                </a:tc>
              </a:tr>
              <a:tr h="1424940">
                <a:tc>
                  <a:txBody>
                    <a:bodyPr/>
                    <a:lstStyle/>
                    <a:p>
                      <a:pPr>
                        <a:lnSpc>
                          <a:spcPct val="115000"/>
                        </a:lnSpc>
                        <a:spcBef>
                          <a:spcPct val="0"/>
                        </a:spcBef>
                        <a:spcAft>
                          <a:spcPct val="0"/>
                        </a:spcAft>
                      </a:pPr>
                      <a:r>
                        <a:rPr sz="2000" b="0">
                          <a:latin typeface="Palatino Linotype" panose="02040502050505030304" pitchFamily="18" charset="0"/>
                          <a:ea typeface="Calibri"/>
                          <a:cs typeface="Palatino Linotype" panose="02040502050505030304" pitchFamily="18" charset="0"/>
                        </a:rPr>
                        <a:t>Third Industrial Revolution (3IR)</a:t>
                      </a:r>
                      <a:endParaRPr sz="2000" b="0">
                        <a:latin typeface="Palatino Linotype" panose="02040502050505030304" pitchFamily="18" charset="0"/>
                        <a:ea typeface="Calibri"/>
                        <a:cs typeface="Palatino Linotype" panose="02040502050505030304" pitchFamily="18" charset="0"/>
                      </a:endParaRPr>
                    </a:p>
                  </a:txBody>
                  <a:tcPr marL="68580" marR="68580" marT="0" marB="0">
                    <a:lnL>
                      <a:noFill/>
                    </a:lnL>
                    <a:lnR w="3175" cap="flat" cmpd="sng">
                      <a:solidFill>
                        <a:srgbClr val="C8C8C8"/>
                      </a:solidFill>
                      <a:prstDash val="solid"/>
                      <a:headEnd type="none" w="med" len="med"/>
                      <a:tailEnd type="none" w="med" len="med"/>
                    </a:lnR>
                    <a:lnT w="3175" cap="flat" cmpd="sng">
                      <a:solidFill>
                        <a:srgbClr val="C8C8C8"/>
                      </a:solidFill>
                      <a:prstDash val="solid"/>
                      <a:headEnd type="none" w="med" len="med"/>
                      <a:tailEnd type="none" w="med" len="med"/>
                    </a:lnT>
                    <a:lnB w="3175" cap="flat" cmpd="sng">
                      <a:solidFill>
                        <a:srgbClr val="C8C8C8"/>
                      </a:solidFill>
                      <a:prstDash val="solid"/>
                      <a:headEnd type="none" w="med" len="med"/>
                      <a:tailEnd type="none" w="med" len="med"/>
                    </a:lnB>
                    <a:solidFill>
                      <a:srgbClr val="ECECEC"/>
                    </a:solidFill>
                  </a:tcPr>
                </a:tc>
                <a:tc>
                  <a:txBody>
                    <a:bodyPr/>
                    <a:lstStyle/>
                    <a:p>
                      <a:pPr>
                        <a:lnSpc>
                          <a:spcPct val="115000"/>
                        </a:lnSpc>
                        <a:spcBef>
                          <a:spcPct val="0"/>
                        </a:spcBef>
                        <a:spcAft>
                          <a:spcPct val="0"/>
                        </a:spcAft>
                      </a:pPr>
                      <a:r>
                        <a:rPr sz="2000">
                          <a:latin typeface="Palatino Linotype" panose="02040502050505030304" pitchFamily="18" charset="0"/>
                          <a:ea typeface="Calibri"/>
                          <a:cs typeface="Palatino Linotype" panose="02040502050505030304" pitchFamily="18" charset="0"/>
                        </a:rPr>
                        <a:t>Information and Communication Technology (ICT)</a:t>
                      </a:r>
                      <a:endParaRPr sz="2000">
                        <a:latin typeface="Palatino Linotype" panose="02040502050505030304" pitchFamily="18" charset="0"/>
                        <a:ea typeface="Calibri"/>
                        <a:cs typeface="Palatino Linotype" panose="02040502050505030304" pitchFamily="18" charset="0"/>
                      </a:endParaRPr>
                    </a:p>
                  </a:txBody>
                  <a:tcPr marL="68580" marR="68580" marT="0" marB="0">
                    <a:lnL w="3175" cap="flat" cmpd="sng">
                      <a:solidFill>
                        <a:srgbClr val="C8C8C8"/>
                      </a:solidFill>
                      <a:prstDash val="solid"/>
                      <a:headEnd type="none" w="med" len="med"/>
                      <a:tailEnd type="none" w="med" len="med"/>
                    </a:lnL>
                    <a:lnR w="3175" cap="flat" cmpd="sng">
                      <a:solidFill>
                        <a:srgbClr val="C8C8C8"/>
                      </a:solidFill>
                      <a:prstDash val="solid"/>
                      <a:headEnd type="none" w="med" len="med"/>
                      <a:tailEnd type="none" w="med" len="med"/>
                    </a:lnR>
                    <a:lnT w="3175" cap="flat" cmpd="sng">
                      <a:solidFill>
                        <a:srgbClr val="C8C8C8"/>
                      </a:solidFill>
                      <a:prstDash val="solid"/>
                      <a:headEnd type="none" w="med" len="med"/>
                      <a:tailEnd type="none" w="med" len="med"/>
                    </a:lnT>
                    <a:lnB w="3175" cap="flat" cmpd="sng">
                      <a:solidFill>
                        <a:srgbClr val="C8C8C8"/>
                      </a:solidFill>
                      <a:prstDash val="solid"/>
                      <a:headEnd type="none" w="med" len="med"/>
                      <a:tailEnd type="none" w="med" len="med"/>
                    </a:lnB>
                    <a:solidFill>
                      <a:srgbClr val="ECECEC"/>
                    </a:solidFill>
                  </a:tcPr>
                </a:tc>
                <a:tc>
                  <a:txBody>
                    <a:bodyPr/>
                    <a:lstStyle/>
                    <a:p>
                      <a:pPr>
                        <a:lnSpc>
                          <a:spcPct val="115000"/>
                        </a:lnSpc>
                        <a:spcBef>
                          <a:spcPct val="0"/>
                        </a:spcBef>
                        <a:spcAft>
                          <a:spcPct val="0"/>
                        </a:spcAft>
                      </a:pPr>
                      <a:r>
                        <a:rPr sz="2000" b="1">
                          <a:latin typeface="Palatino Linotype" panose="02040502050505030304" pitchFamily="18" charset="0"/>
                          <a:ea typeface="Calibri"/>
                          <a:cs typeface="Palatino Linotype" panose="02040502050505030304" pitchFamily="18" charset="0"/>
                        </a:rPr>
                        <a:t>Transferring the Ability to Process and Communicate Information to Machine</a:t>
                      </a:r>
                      <a:endParaRPr sz="2000" b="1">
                        <a:latin typeface="Palatino Linotype" panose="02040502050505030304" pitchFamily="18" charset="0"/>
                        <a:ea typeface="Calibri"/>
                        <a:cs typeface="Palatino Linotype" panose="02040502050505030304" pitchFamily="18" charset="0"/>
                      </a:endParaRPr>
                    </a:p>
                    <a:p>
                      <a:pPr>
                        <a:lnSpc>
                          <a:spcPct val="115000"/>
                        </a:lnSpc>
                        <a:spcBef>
                          <a:spcPct val="0"/>
                        </a:spcBef>
                        <a:spcAft>
                          <a:spcPct val="0"/>
                        </a:spcAft>
                      </a:pPr>
                      <a:r>
                        <a:rPr sz="2000">
                          <a:latin typeface="Palatino Linotype" panose="02040502050505030304" pitchFamily="18" charset="0"/>
                          <a:ea typeface="Calibri"/>
                          <a:cs typeface="Palatino Linotype" panose="02040502050505030304" pitchFamily="18" charset="0"/>
                        </a:rPr>
                        <a:t> </a:t>
                      </a:r>
                      <a:endParaRPr sz="2000" b="1">
                        <a:latin typeface="Palatino Linotype" panose="02040502050505030304" pitchFamily="18" charset="0"/>
                        <a:ea typeface="Calibri"/>
                        <a:cs typeface="Palatino Linotype" panose="02040502050505030304" pitchFamily="18" charset="0"/>
                      </a:endParaRPr>
                    </a:p>
                  </a:txBody>
                  <a:tcPr marL="68580" marR="68580" marT="0" marB="0">
                    <a:lnL w="3175" cap="flat" cmpd="sng">
                      <a:solidFill>
                        <a:srgbClr val="C8C8C8"/>
                      </a:solidFill>
                      <a:prstDash val="solid"/>
                      <a:headEnd type="none" w="med" len="med"/>
                      <a:tailEnd type="none" w="med" len="med"/>
                    </a:lnL>
                    <a:lnR>
                      <a:noFill/>
                    </a:lnR>
                    <a:lnT w="3175" cap="flat" cmpd="sng">
                      <a:solidFill>
                        <a:srgbClr val="C8C8C8"/>
                      </a:solidFill>
                      <a:prstDash val="solid"/>
                      <a:headEnd type="none" w="med" len="med"/>
                      <a:tailEnd type="none" w="med" len="med"/>
                    </a:lnT>
                    <a:lnB w="3175" cap="flat" cmpd="sng">
                      <a:solidFill>
                        <a:srgbClr val="C8C8C8"/>
                      </a:solidFill>
                      <a:prstDash val="solid"/>
                      <a:headEnd type="none" w="med" len="med"/>
                      <a:tailEnd type="none" w="med" len="med"/>
                    </a:lnB>
                    <a:solidFill>
                      <a:srgbClr val="ECECEC"/>
                    </a:solidFill>
                  </a:tcPr>
                </a:tc>
              </a:tr>
              <a:tr h="1080770">
                <a:tc>
                  <a:txBody>
                    <a:bodyPr/>
                    <a:lstStyle/>
                    <a:p>
                      <a:pPr>
                        <a:lnSpc>
                          <a:spcPct val="115000"/>
                        </a:lnSpc>
                        <a:spcBef>
                          <a:spcPct val="0"/>
                        </a:spcBef>
                        <a:spcAft>
                          <a:spcPct val="0"/>
                        </a:spcAft>
                      </a:pPr>
                      <a:r>
                        <a:rPr sz="2000" b="0">
                          <a:latin typeface="Palatino Linotype" panose="02040502050505030304" pitchFamily="18" charset="0"/>
                          <a:ea typeface="Calibri"/>
                          <a:cs typeface="Palatino Linotype" panose="02040502050505030304" pitchFamily="18" charset="0"/>
                        </a:rPr>
                        <a:t>Fourth Industrial Revolution (4IR)</a:t>
                      </a:r>
                      <a:endParaRPr sz="2000" b="0">
                        <a:latin typeface="Palatino Linotype" panose="02040502050505030304" pitchFamily="18" charset="0"/>
                        <a:ea typeface="Calibri"/>
                        <a:cs typeface="Palatino Linotype" panose="02040502050505030304" pitchFamily="18" charset="0"/>
                      </a:endParaRPr>
                    </a:p>
                  </a:txBody>
                  <a:tcPr marL="68580" marR="68580" marT="0" marB="0">
                    <a:lnL>
                      <a:noFill/>
                    </a:lnL>
                    <a:lnR w="3175" cap="flat" cmpd="sng">
                      <a:solidFill>
                        <a:srgbClr val="C8C8C8"/>
                      </a:solidFill>
                      <a:prstDash val="solid"/>
                      <a:headEnd type="none" w="med" len="med"/>
                      <a:tailEnd type="none" w="med" len="med"/>
                    </a:lnR>
                    <a:lnT w="3175" cap="flat" cmpd="sng">
                      <a:solidFill>
                        <a:srgbClr val="C8C8C8"/>
                      </a:solidFill>
                      <a:prstDash val="solid"/>
                      <a:headEnd type="none" w="med" len="med"/>
                      <a:tailEnd type="none" w="med" len="med"/>
                    </a:lnT>
                    <a:lnB w="3175" cap="flat" cmpd="sng">
                      <a:solidFill>
                        <a:srgbClr val="C8C8C8"/>
                      </a:solidFill>
                      <a:prstDash val="solid"/>
                      <a:headEnd type="none" w="med" len="med"/>
                      <a:tailEnd type="none" w="med" len="med"/>
                    </a:lnB>
                    <a:noFill/>
                  </a:tcPr>
                </a:tc>
                <a:tc>
                  <a:txBody>
                    <a:bodyPr/>
                    <a:lstStyle/>
                    <a:p>
                      <a:pPr>
                        <a:lnSpc>
                          <a:spcPct val="115000"/>
                        </a:lnSpc>
                        <a:spcBef>
                          <a:spcPct val="0"/>
                        </a:spcBef>
                        <a:spcAft>
                          <a:spcPct val="0"/>
                        </a:spcAft>
                      </a:pPr>
                      <a:r>
                        <a:rPr sz="2000">
                          <a:latin typeface="Palatino Linotype" panose="02040502050505030304" pitchFamily="18" charset="0"/>
                          <a:ea typeface="Calibri"/>
                          <a:cs typeface="Palatino Linotype" panose="02040502050505030304" pitchFamily="18" charset="0"/>
                        </a:rPr>
                        <a:t>Cyber-Physical System</a:t>
                      </a:r>
                      <a:endParaRPr sz="2000">
                        <a:latin typeface="Palatino Linotype" panose="02040502050505030304" pitchFamily="18" charset="0"/>
                        <a:ea typeface="Calibri"/>
                        <a:cs typeface="Palatino Linotype" panose="02040502050505030304" pitchFamily="18" charset="0"/>
                      </a:endParaRPr>
                    </a:p>
                  </a:txBody>
                  <a:tcPr marL="68580" marR="68580" marT="0" marB="0">
                    <a:lnL w="3175" cap="flat" cmpd="sng">
                      <a:solidFill>
                        <a:srgbClr val="C8C8C8"/>
                      </a:solidFill>
                      <a:prstDash val="solid"/>
                      <a:headEnd type="none" w="med" len="med"/>
                      <a:tailEnd type="none" w="med" len="med"/>
                    </a:lnL>
                    <a:lnR w="3175" cap="flat" cmpd="sng">
                      <a:solidFill>
                        <a:srgbClr val="C8C8C8"/>
                      </a:solidFill>
                      <a:prstDash val="solid"/>
                      <a:headEnd type="none" w="med" len="med"/>
                      <a:tailEnd type="none" w="med" len="med"/>
                    </a:lnR>
                    <a:lnT w="3175" cap="flat" cmpd="sng">
                      <a:solidFill>
                        <a:srgbClr val="C8C8C8"/>
                      </a:solidFill>
                      <a:prstDash val="solid"/>
                      <a:headEnd type="none" w="med" len="med"/>
                      <a:tailEnd type="none" w="med" len="med"/>
                    </a:lnT>
                    <a:lnB w="3175" cap="flat" cmpd="sng">
                      <a:solidFill>
                        <a:srgbClr val="C8C8C8"/>
                      </a:solidFill>
                      <a:prstDash val="solid"/>
                      <a:headEnd type="none" w="med" len="med"/>
                      <a:tailEnd type="none" w="med" len="med"/>
                    </a:lnB>
                    <a:noFill/>
                  </a:tcPr>
                </a:tc>
                <a:tc>
                  <a:txBody>
                    <a:bodyPr/>
                    <a:lstStyle/>
                    <a:p>
                      <a:pPr>
                        <a:lnSpc>
                          <a:spcPct val="115000"/>
                        </a:lnSpc>
                        <a:spcBef>
                          <a:spcPct val="0"/>
                        </a:spcBef>
                        <a:spcAft>
                          <a:spcPct val="0"/>
                        </a:spcAft>
                      </a:pPr>
                      <a:r>
                        <a:rPr sz="2000" b="1">
                          <a:latin typeface="Palatino Linotype" panose="02040502050505030304" pitchFamily="18" charset="0"/>
                          <a:ea typeface="Calibri"/>
                          <a:cs typeface="Palatino Linotype" panose="02040502050505030304" pitchFamily="18" charset="0"/>
                        </a:rPr>
                        <a:t>Transferring the Ability to Think and Act Autonomously to Machine</a:t>
                      </a:r>
                      <a:endParaRPr sz="2000" b="1">
                        <a:latin typeface="Palatino Linotype" panose="02040502050505030304" pitchFamily="18" charset="0"/>
                        <a:ea typeface="Calibri"/>
                        <a:cs typeface="Palatino Linotype" panose="02040502050505030304" pitchFamily="18" charset="0"/>
                      </a:endParaRPr>
                    </a:p>
                    <a:p>
                      <a:pPr>
                        <a:lnSpc>
                          <a:spcPct val="115000"/>
                        </a:lnSpc>
                        <a:spcBef>
                          <a:spcPct val="0"/>
                        </a:spcBef>
                        <a:spcAft>
                          <a:spcPct val="0"/>
                        </a:spcAft>
                      </a:pPr>
                      <a:endParaRPr sz="2000" b="1">
                        <a:latin typeface="Palatino Linotype" panose="02040502050505030304" pitchFamily="18" charset="0"/>
                        <a:ea typeface="Calibri"/>
                        <a:cs typeface="Palatino Linotype" panose="02040502050505030304" pitchFamily="18" charset="0"/>
                      </a:endParaRPr>
                    </a:p>
                  </a:txBody>
                  <a:tcPr marL="68580" marR="68580" marT="0" marB="0">
                    <a:lnL w="3175" cap="flat" cmpd="sng">
                      <a:solidFill>
                        <a:srgbClr val="C8C8C8"/>
                      </a:solidFill>
                      <a:prstDash val="solid"/>
                      <a:headEnd type="none" w="med" len="med"/>
                      <a:tailEnd type="none" w="med" len="med"/>
                    </a:lnL>
                    <a:lnR>
                      <a:noFill/>
                    </a:lnR>
                    <a:lnT w="3175" cap="flat" cmpd="sng">
                      <a:solidFill>
                        <a:srgbClr val="C8C8C8"/>
                      </a:solidFill>
                      <a:prstDash val="solid"/>
                      <a:headEnd type="none" w="med" len="med"/>
                      <a:tailEnd type="none" w="med" len="med"/>
                    </a:lnT>
                    <a:lnB w="3175" cap="flat" cmpd="sng">
                      <a:solidFill>
                        <a:srgbClr val="C8C8C8"/>
                      </a:solidFill>
                      <a:prstDash val="solid"/>
                      <a:headEnd type="none" w="med" len="med"/>
                      <a:tailEnd type="none" w="med" len="med"/>
                    </a:lnB>
                    <a:noFill/>
                  </a:tcPr>
                </a:tc>
              </a:tr>
            </a:tbl>
          </a:graphicData>
        </a:graphic>
      </p:graphicFrame>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1"/>
          </p:nvPr>
        </p:nvSpPr>
        <p:spPr>
          <a:xfrm>
            <a:off x="1285131" y="1637316"/>
            <a:ext cx="7225030" cy="4435461"/>
          </a:xfrm>
        </p:spPr>
        <p:txBody>
          <a:bodyPr>
            <a:normAutofit fontScale="90000" lnSpcReduction="20000"/>
          </a:bodyPr>
          <a:lstStyle/>
          <a:p>
            <a:pPr algn="just">
              <a:lnSpc>
                <a:spcPct val="120000"/>
              </a:lnSpc>
            </a:pPr>
            <a:r>
              <a:rPr lang="en-US" altLang="en-US" sz="2400" dirty="0">
                <a:latin typeface="Palatino Linotype" panose="02040502050505030304" pitchFamily="18" charset="0"/>
                <a:cs typeface="Palatino Linotype" panose="02040502050505030304" pitchFamily="18" charset="0"/>
                <a:sym typeface="+mn-ea"/>
              </a:rPr>
              <a:t>CPS is a system of collaborating computational elements controlling physical entities. </a:t>
            </a:r>
            <a:endParaRPr lang="en-US" altLang="en-US" sz="2400" dirty="0">
              <a:latin typeface="Palatino Linotype" panose="02040502050505030304" pitchFamily="18" charset="0"/>
              <a:cs typeface="Palatino Linotype" panose="02040502050505030304" pitchFamily="18" charset="0"/>
              <a:sym typeface="+mn-ea"/>
            </a:endParaRPr>
          </a:p>
          <a:p>
            <a:pPr algn="just">
              <a:lnSpc>
                <a:spcPct val="120000"/>
              </a:lnSpc>
            </a:pPr>
            <a:r>
              <a:rPr lang="en-US" altLang="en-US" sz="2400" dirty="0">
                <a:latin typeface="Palatino Linotype" panose="02040502050505030304" pitchFamily="18" charset="0"/>
                <a:cs typeface="Palatino Linotype" panose="02040502050505030304" pitchFamily="18" charset="0"/>
                <a:sym typeface="+mn-ea"/>
              </a:rPr>
              <a:t>CPS are physical and engineered systems whose operations are monitored, coordinated, controlled and integrated by a computing and communication core. </a:t>
            </a:r>
            <a:endParaRPr lang="en-US" altLang="en-US" sz="2400" dirty="0">
              <a:latin typeface="Palatino Linotype" panose="02040502050505030304" pitchFamily="18" charset="0"/>
              <a:cs typeface="Palatino Linotype" panose="02040502050505030304" pitchFamily="18" charset="0"/>
              <a:sym typeface="+mn-ea"/>
            </a:endParaRPr>
          </a:p>
          <a:p>
            <a:pPr algn="just">
              <a:lnSpc>
                <a:spcPct val="120000"/>
              </a:lnSpc>
            </a:pPr>
            <a:r>
              <a:rPr lang="en-US" altLang="en-US" sz="2400" dirty="0">
                <a:latin typeface="Palatino Linotype" panose="02040502050505030304" pitchFamily="18" charset="0"/>
                <a:cs typeface="Palatino Linotype" panose="02040502050505030304" pitchFamily="18" charset="0"/>
                <a:sym typeface="+mn-ea"/>
              </a:rPr>
              <a:t>They allow us to add capabilities to physical systems by merging computing and communication with physical processes.</a:t>
            </a:r>
            <a:endParaRPr lang="en-US" altLang="en-US" sz="2400" dirty="0">
              <a:latin typeface="Palatino Linotype" panose="02040502050505030304" pitchFamily="18" charset="0"/>
              <a:cs typeface="Palatino Linotype" panose="02040502050505030304" pitchFamily="18" charset="0"/>
              <a:sym typeface="+mn-ea"/>
            </a:endParaRPr>
          </a:p>
          <a:p>
            <a:pPr algn="just">
              <a:lnSpc>
                <a:spcPct val="120000"/>
              </a:lnSpc>
            </a:pPr>
            <a:r>
              <a:rPr lang="en-US" altLang="en-GB" sz="2400" dirty="0">
                <a:latin typeface="Palatino Linotype" panose="02040502050505030304" pitchFamily="18" charset="0"/>
                <a:cs typeface="Palatino Linotype" panose="02040502050505030304" pitchFamily="18" charset="0"/>
              </a:rPr>
              <a:t>It is characterized by the integration of cutting-edge technologies</a:t>
            </a:r>
            <a:endParaRPr lang="en-US" altLang="en-US" sz="2400" dirty="0">
              <a:latin typeface="Palatino Linotype" panose="02040502050505030304" pitchFamily="18" charset="0"/>
              <a:cs typeface="Palatino Linotype" panose="02040502050505030304" pitchFamily="18" charset="0"/>
              <a:sym typeface="+mn-ea"/>
            </a:endParaRPr>
          </a:p>
        </p:txBody>
      </p:sp>
      <p:sp>
        <p:nvSpPr>
          <p:cNvPr id="6" name="Text Placeholder 1"/>
          <p:cNvSpPr txBox="1"/>
          <p:nvPr/>
        </p:nvSpPr>
        <p:spPr>
          <a:xfrm>
            <a:off x="474345" y="142688"/>
            <a:ext cx="12192000" cy="79260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8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8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8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80604020202020204" pitchFamily="34" charset="0"/>
              <a:buNone/>
              <a:defRPr/>
            </a:pPr>
            <a:r>
              <a:rPr kumimoji="0" lang="en-US" sz="4000" b="1" i="0" u="none" strike="noStrike" kern="1200" cap="none" spc="0" normalizeH="0" baseline="0" noProof="0" dirty="0">
                <a:ln>
                  <a:noFill/>
                </a:ln>
                <a:solidFill>
                  <a:srgbClr val="00B050"/>
                </a:solidFill>
                <a:effectLst>
                  <a:outerShdw blurRad="38100" dist="38100" dir="2700000" algn="tl">
                    <a:srgbClr val="000000">
                      <a:alpha val="43137"/>
                    </a:srgbClr>
                  </a:outerShdw>
                </a:effectLst>
                <a:uLnTx/>
                <a:uFillTx/>
                <a:latin typeface="Palatino Linotype" panose="02040502050505030304" pitchFamily="18" charset="0"/>
                <a:ea typeface="+mn-ea"/>
                <a:cs typeface="Palatino Linotype" panose="02040502050505030304" pitchFamily="18" charset="0"/>
              </a:rPr>
              <a:t>Industry 4.0: Principle and Definition</a:t>
            </a:r>
            <a:endParaRPr kumimoji="0" lang="en-US" sz="4000" b="1" i="0" u="none" strike="noStrike" kern="1200" cap="none" spc="0" normalizeH="0" baseline="0" noProof="0" dirty="0">
              <a:ln>
                <a:noFill/>
              </a:ln>
              <a:solidFill>
                <a:srgbClr val="00B050"/>
              </a:solidFill>
              <a:effectLst>
                <a:outerShdw blurRad="38100" dist="38100" dir="2700000" algn="tl">
                  <a:srgbClr val="000000">
                    <a:alpha val="43137"/>
                  </a:srgbClr>
                </a:outerShdw>
              </a:effectLst>
              <a:uLnTx/>
              <a:uFillTx/>
              <a:latin typeface="Palatino Linotype" panose="02040502050505030304" pitchFamily="18" charset="0"/>
              <a:ea typeface="+mn-ea"/>
              <a:cs typeface="Palatino Linotype" panose="02040502050505030304" pitchFamily="18" charset="0"/>
            </a:endParaRPr>
          </a:p>
        </p:txBody>
      </p:sp>
      <p:sp>
        <p:nvSpPr>
          <p:cNvPr id="13314" name="Title 1"/>
          <p:cNvSpPr>
            <a:spLocks noGrp="1"/>
          </p:cNvSpPr>
          <p:nvPr>
            <p:ph type="title"/>
          </p:nvPr>
        </p:nvSpPr>
        <p:spPr>
          <a:xfrm>
            <a:off x="1505171" y="997678"/>
            <a:ext cx="9805086" cy="532958"/>
          </a:xfrm>
        </p:spPr>
        <p:txBody>
          <a:bodyPr vert="horz" wrap="square" lIns="90488" tIns="44451" rIns="90488" bIns="44451" rtlCol="0" anchor="b" anchorCtr="0">
            <a:normAutofit/>
          </a:bodyPr>
          <a:lstStyle/>
          <a:p>
            <a:r>
              <a:rPr lang="en-US" altLang="en-US" sz="2400" dirty="0">
                <a:solidFill>
                  <a:srgbClr val="FF0000"/>
                </a:solidFill>
                <a:latin typeface="Berlin Sans FB Demi" panose="020E0802020502020306" charset="0"/>
                <a:cs typeface="Berlin Sans FB Demi" panose="020E0802020502020306" charset="0"/>
              </a:rPr>
              <a:t>Cyber-Physical Systems (CPS)</a:t>
            </a:r>
            <a:endParaRPr lang="en-US" altLang="en-US" sz="2400" dirty="0">
              <a:solidFill>
                <a:srgbClr val="FF0000"/>
              </a:solidFill>
              <a:latin typeface="Berlin Sans FB Demi" panose="020E0802020502020306" charset="0"/>
              <a:cs typeface="Berlin Sans FB Demi" panose="020E0802020502020306" charset="0"/>
            </a:endParaRPr>
          </a:p>
        </p:txBody>
      </p:sp>
      <p:pic>
        <p:nvPicPr>
          <p:cNvPr id="5" name="Content Placeholder 4" descr="/wp-content/uploads/2015/06/2_736747.png">
            <a:hlinkClick r:id="rId1"/>
          </p:cNvPr>
          <p:cNvPicPr>
            <a:picLocks noGrp="1" noChangeAspect="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8719779" y="1026575"/>
            <a:ext cx="2886498" cy="2543939"/>
          </a:xfrm>
          <a:prstGeom prst="rect">
            <a:avLst/>
          </a:prstGeom>
          <a:noFill/>
          <a:ln>
            <a:noFill/>
          </a:ln>
        </p:spPr>
      </p:pic>
      <p:pic>
        <p:nvPicPr>
          <p:cNvPr id="9" name="Picture 8"/>
          <p:cNvPicPr>
            <a:picLocks noChangeAspect="1"/>
          </p:cNvPicPr>
          <p:nvPr/>
        </p:nvPicPr>
        <p:blipFill>
          <a:blip r:embed="rId3"/>
          <a:stretch>
            <a:fillRect/>
          </a:stretch>
        </p:blipFill>
        <p:spPr>
          <a:xfrm>
            <a:off x="8806181" y="3860695"/>
            <a:ext cx="2787105" cy="2927914"/>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3"/>
          <p:cNvSpPr txBox="1"/>
          <p:nvPr/>
        </p:nvSpPr>
        <p:spPr bwMode="auto">
          <a:xfrm>
            <a:off x="1308174" y="4653280"/>
            <a:ext cx="5541368" cy="21058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396000" tIns="45720" rIns="91440" bIns="45720" numCol="1" rtlCol="0" anchor="b" anchorCtr="0" compatLnSpc="1">
            <a:normAutofit fontScale="85000" lnSpcReduction="20000"/>
          </a:bodyPr>
          <a:lstStyle>
            <a:lvl1pPr marL="0" indent="0" algn="l" rtl="0" eaLnBrk="0" fontAlgn="base" latinLnBrk="1" hangingPunct="0">
              <a:spcBef>
                <a:spcPct val="20000"/>
              </a:spcBef>
              <a:spcAft>
                <a:spcPct val="0"/>
              </a:spcAft>
              <a:buFont typeface="Arial" panose="02080604020202020204" pitchFamily="34" charset="0"/>
              <a:buNone/>
              <a:defRPr sz="1400" kern="1200">
                <a:solidFill>
                  <a:schemeClr val="tx1">
                    <a:lumMod val="75000"/>
                    <a:lumOff val="25000"/>
                  </a:schemeClr>
                </a:solidFill>
                <a:latin typeface="Arial" panose="02080604020202020204" pitchFamily="34" charset="0"/>
                <a:ea typeface="Malgun Gothic" panose="020B0503020000020004" pitchFamily="50" charset="-127"/>
                <a:cs typeface="Arial" panose="02080604020202020204" pitchFamily="34" charset="0"/>
              </a:defRPr>
            </a:lvl1pPr>
            <a:lvl2pPr marL="742950" indent="-285750" algn="l" rtl="0" eaLnBrk="0" fontAlgn="base" latinLnBrk="1" hangingPunct="0">
              <a:spcBef>
                <a:spcPct val="20000"/>
              </a:spcBef>
              <a:spcAft>
                <a:spcPct val="0"/>
              </a:spcAft>
              <a:buFont typeface="Arial" panose="02080604020202020204" pitchFamily="34" charset="0"/>
              <a:buChar char="–"/>
              <a:defRPr sz="2800" kern="1200">
                <a:solidFill>
                  <a:schemeClr val="tx1"/>
                </a:solidFill>
                <a:latin typeface="+mn-lt"/>
                <a:ea typeface="Malgun Gothic" panose="020B0503020000020004" pitchFamily="50" charset="-127"/>
                <a:cs typeface="+mn-cs"/>
              </a:defRPr>
            </a:lvl2pPr>
            <a:lvl3pPr marL="1143000" indent="-228600" algn="l" rtl="0" eaLnBrk="0" fontAlgn="base" latinLnBrk="1" hangingPunct="0">
              <a:spcBef>
                <a:spcPct val="20000"/>
              </a:spcBef>
              <a:spcAft>
                <a:spcPct val="0"/>
              </a:spcAft>
              <a:buFont typeface="Arial" panose="02080604020202020204" pitchFamily="34" charset="0"/>
              <a:buChar char="•"/>
              <a:defRPr sz="2400" kern="1200">
                <a:solidFill>
                  <a:schemeClr val="tx1"/>
                </a:solidFill>
                <a:latin typeface="+mn-lt"/>
                <a:ea typeface="Malgun Gothic" panose="020B0503020000020004" pitchFamily="50" charset="-127"/>
                <a:cs typeface="+mn-cs"/>
              </a:defRPr>
            </a:lvl3pPr>
            <a:lvl4pPr marL="1600200" indent="-228600" algn="l" rtl="0" eaLnBrk="0" fontAlgn="base" latinLnBrk="1" hangingPunct="0">
              <a:spcBef>
                <a:spcPct val="20000"/>
              </a:spcBef>
              <a:spcAft>
                <a:spcPct val="0"/>
              </a:spcAft>
              <a:buFont typeface="Arial" panose="02080604020202020204" pitchFamily="34" charset="0"/>
              <a:buChar char="–"/>
              <a:defRPr sz="2000" kern="1200">
                <a:solidFill>
                  <a:schemeClr val="tx1"/>
                </a:solidFill>
                <a:latin typeface="+mn-lt"/>
                <a:ea typeface="Malgun Gothic" panose="020B0503020000020004" pitchFamily="50" charset="-127"/>
                <a:cs typeface="+mn-cs"/>
              </a:defRPr>
            </a:lvl4pPr>
            <a:lvl5pPr marL="2057400" indent="-228600" algn="l" rtl="0" eaLnBrk="0" fontAlgn="base" latinLnBrk="1" hangingPunct="0">
              <a:spcBef>
                <a:spcPct val="20000"/>
              </a:spcBef>
              <a:spcAft>
                <a:spcPct val="0"/>
              </a:spcAft>
              <a:buFont typeface="Arial" panose="02080604020202020204" pitchFamily="34" charset="0"/>
              <a:buChar char="»"/>
              <a:defRPr sz="2000" kern="1200">
                <a:solidFill>
                  <a:schemeClr val="tx1"/>
                </a:solidFill>
                <a:latin typeface="+mn-lt"/>
                <a:ea typeface="Malgun Gothic" panose="020B0503020000020004" pitchFamily="50" charset="-127"/>
                <a:cs typeface="+mn-cs"/>
              </a:defRPr>
            </a:lvl5pPr>
            <a:lvl6pPr marL="2514600" indent="-228600" algn="l" defTabSz="914400" rtl="0" eaLnBrk="1" latinLnBrk="1" hangingPunct="1">
              <a:spcBef>
                <a:spcPct val="20000"/>
              </a:spcBef>
              <a:buFont typeface="Arial" panose="02080604020202020204"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anose="02080604020202020204"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anose="02080604020202020204"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anose="02080604020202020204" pitchFamily="34" charset="0"/>
              <a:buChar char="•"/>
              <a:defRPr sz="2000" kern="1200">
                <a:solidFill>
                  <a:schemeClr val="tx1"/>
                </a:solidFill>
                <a:latin typeface="+mn-lt"/>
                <a:ea typeface="+mn-ea"/>
                <a:cs typeface="+mn-cs"/>
              </a:defRPr>
            </a:lvl9pPr>
          </a:lstStyle>
          <a:p>
            <a:pPr eaLnBrk="1" hangingPunct="1">
              <a:buClr>
                <a:srgbClr val="CC0000"/>
              </a:buClr>
              <a:buNone/>
              <a:defRPr/>
            </a:pPr>
            <a:r>
              <a:rPr lang="en-US" altLang="en-US" sz="3600" b="1" kern="0">
                <a:solidFill>
                  <a:srgbClr val="000000"/>
                </a:solidFill>
                <a:latin typeface="Arial" panose="020B0604020202020204"/>
                <a:cs typeface="Arial" panose="020B0604020202020204"/>
              </a:rPr>
              <a:t>Abiodun Musa Aibinu</a:t>
            </a:r>
            <a:endParaRPr lang="en-US" altLang="en-US" sz="3600" b="1" kern="0">
              <a:solidFill>
                <a:srgbClr val="000000"/>
              </a:solidFill>
              <a:latin typeface="Arial" panose="020B0604020202020204"/>
              <a:cs typeface="Arial" panose="020B0604020202020204"/>
            </a:endParaRPr>
          </a:p>
          <a:p>
            <a:pPr marL="0" indent="0" eaLnBrk="1" hangingPunct="1">
              <a:buClr>
                <a:srgbClr val="CC0000"/>
              </a:buClr>
              <a:buNone/>
              <a:defRPr/>
            </a:pPr>
            <a:r>
              <a:rPr lang="en-US" altLang="en-US" sz="2000" b="1" kern="0">
                <a:solidFill>
                  <a:srgbClr val="000000"/>
                </a:solidFill>
                <a:latin typeface="Palatino Linotype" panose="02040502050505030304" pitchFamily="18" charset="0"/>
                <a:cs typeface="Arial" panose="020B0604020202020204"/>
              </a:rPr>
              <a:t>The Vice-Chancellor,</a:t>
            </a:r>
            <a:endParaRPr lang="en-US" altLang="en-US" sz="2000" b="1" kern="0">
              <a:solidFill>
                <a:srgbClr val="000000"/>
              </a:solidFill>
              <a:latin typeface="Palatino Linotype" panose="02040502050505030304" pitchFamily="18" charset="0"/>
              <a:cs typeface="Arial" panose="020B0604020202020204"/>
            </a:endParaRPr>
          </a:p>
          <a:p>
            <a:pPr marL="0" indent="0" eaLnBrk="1" hangingPunct="1">
              <a:buClr>
                <a:srgbClr val="CC0000"/>
              </a:buClr>
              <a:buNone/>
              <a:defRPr/>
            </a:pPr>
            <a:r>
              <a:rPr lang="en-US" altLang="en-US" sz="2000" b="1" kern="0">
                <a:solidFill>
                  <a:srgbClr val="000000"/>
                </a:solidFill>
                <a:latin typeface="Palatino Linotype" panose="02040502050505030304" pitchFamily="18" charset="0"/>
                <a:cs typeface="Arial" panose="020B0604020202020204"/>
              </a:rPr>
              <a:t>The Chief Executive and Academic Officer,</a:t>
            </a:r>
            <a:endParaRPr lang="en-US" altLang="en-US" sz="2000" b="1" kern="0">
              <a:solidFill>
                <a:srgbClr val="000000"/>
              </a:solidFill>
              <a:latin typeface="Palatino Linotype" panose="02040502050505030304" pitchFamily="18" charset="0"/>
              <a:cs typeface="Arial" panose="020B0604020202020204"/>
            </a:endParaRPr>
          </a:p>
          <a:p>
            <a:pPr marL="0" indent="0" eaLnBrk="1" hangingPunct="1">
              <a:buClr>
                <a:srgbClr val="CC0000"/>
              </a:buClr>
              <a:buNone/>
              <a:defRPr/>
            </a:pPr>
            <a:r>
              <a:rPr lang="en-US" altLang="en-US" sz="2000" b="1" kern="0">
                <a:solidFill>
                  <a:srgbClr val="000000"/>
                </a:solidFill>
                <a:latin typeface="Palatino Linotype" panose="02040502050505030304" pitchFamily="18" charset="0"/>
                <a:cs typeface="Arial" panose="020B0604020202020204"/>
              </a:rPr>
              <a:t>Summit University, Offa, Kwara State, Nigeria.</a:t>
            </a:r>
            <a:endParaRPr lang="en-US" altLang="en-US" sz="2000" b="1" i="1" kern="0">
              <a:solidFill>
                <a:srgbClr val="000000"/>
              </a:solidFill>
              <a:latin typeface="Palatino Linotype" panose="02040502050505030304" pitchFamily="18" charset="0"/>
              <a:cs typeface="Arial" panose="020B0604020202020204"/>
            </a:endParaRPr>
          </a:p>
          <a:p>
            <a:pPr eaLnBrk="1" hangingPunct="1">
              <a:buClr>
                <a:srgbClr val="CC0000"/>
              </a:buClr>
              <a:buNone/>
              <a:defRPr/>
            </a:pPr>
            <a:r>
              <a:rPr lang="en-US" altLang="en-US" sz="2000" b="1" i="1" kern="0">
                <a:solidFill>
                  <a:srgbClr val="000000"/>
                </a:solidFill>
                <a:latin typeface="Palatino Linotype" panose="02040502050505030304" pitchFamily="18" charset="0"/>
                <a:cs typeface="Arial" panose="020B0604020202020204"/>
              </a:rPr>
              <a:t>vc@summituniversity.edu.ng, </a:t>
            </a:r>
            <a:endParaRPr lang="en-US" altLang="en-US" sz="2000" b="1" i="1" kern="0">
              <a:solidFill>
                <a:srgbClr val="000000"/>
              </a:solidFill>
              <a:latin typeface="Palatino Linotype" panose="02040502050505030304" pitchFamily="18" charset="0"/>
              <a:cs typeface="Arial" panose="020B0604020202020204"/>
            </a:endParaRPr>
          </a:p>
          <a:p>
            <a:pPr eaLnBrk="1" hangingPunct="1">
              <a:buClr>
                <a:srgbClr val="CC0000"/>
              </a:buClr>
              <a:buNone/>
              <a:defRPr/>
            </a:pPr>
            <a:r>
              <a:rPr lang="en-US" altLang="en-US" sz="2000" b="1" i="1" kern="0">
                <a:solidFill>
                  <a:srgbClr val="000000"/>
                </a:solidFill>
                <a:latin typeface="Palatino Linotype" panose="02040502050505030304" pitchFamily="18" charset="0"/>
                <a:cs typeface="Arial" panose="020B0604020202020204"/>
              </a:rPr>
              <a:t>maibinu@gmail.com,</a:t>
            </a:r>
            <a:endParaRPr lang="en-US" altLang="en-US" sz="2000" b="1" i="1" kern="0">
              <a:solidFill>
                <a:srgbClr val="000000"/>
              </a:solidFill>
              <a:latin typeface="Palatino Linotype" panose="02040502050505030304" pitchFamily="18" charset="0"/>
              <a:cs typeface="Arial" panose="020B0604020202020204"/>
            </a:endParaRPr>
          </a:p>
          <a:p>
            <a:pPr eaLnBrk="1" hangingPunct="1">
              <a:buClr>
                <a:srgbClr val="CC0000"/>
              </a:buClr>
              <a:buNone/>
              <a:defRPr/>
            </a:pPr>
            <a:r>
              <a:rPr lang="en-US" altLang="en-US" sz="2000" b="1" i="1" kern="0">
                <a:solidFill>
                  <a:srgbClr val="000000"/>
                </a:solidFill>
                <a:latin typeface="Palatino Linotype" panose="02040502050505030304" pitchFamily="18" charset="0"/>
                <a:cs typeface="Arial" panose="020B0604020202020204"/>
              </a:rPr>
              <a:t>+2348029494164</a:t>
            </a:r>
            <a:endParaRPr lang="en-US" altLang="en-US" sz="2000" b="1" kern="0" dirty="0">
              <a:solidFill>
                <a:srgbClr val="000000"/>
              </a:solidFill>
              <a:latin typeface="Palatino Linotype" panose="02040502050505030304" pitchFamily="18" charset="0"/>
              <a:cs typeface="Arial" panose="020B0604020202020204"/>
            </a:endParaRPr>
          </a:p>
        </p:txBody>
      </p:sp>
      <p:pic>
        <p:nvPicPr>
          <p:cNvPr id="5" name="Picture 4"/>
          <p:cNvPicPr>
            <a:picLocks noChangeAspect="1"/>
          </p:cNvPicPr>
          <p:nvPr/>
        </p:nvPicPr>
        <p:blipFill rotWithShape="1">
          <a:blip r:embed="rId1" cstate="print">
            <a:extLst>
              <a:ext uri="{28A0092B-C50C-407E-A947-70E740481C1C}">
                <a14:useLocalDpi xmlns:a14="http://schemas.microsoft.com/office/drawing/2010/main" val="0"/>
              </a:ext>
            </a:extLst>
          </a:blip>
          <a:srcRect l="31513" t="27037" r="34198"/>
          <a:stretch>
            <a:fillRect/>
          </a:stretch>
        </p:blipFill>
        <p:spPr>
          <a:xfrm>
            <a:off x="1593215" y="191135"/>
            <a:ext cx="3151505" cy="4147185"/>
          </a:xfrm>
          <a:prstGeom prst="rect">
            <a:avLst/>
          </a:prstGeom>
        </p:spPr>
      </p:pic>
      <p:sp>
        <p:nvSpPr>
          <p:cNvPr id="4" name="Content Placeholder 3"/>
          <p:cNvSpPr txBox="1"/>
          <p:nvPr/>
        </p:nvSpPr>
        <p:spPr bwMode="auto">
          <a:xfrm>
            <a:off x="8230870" y="4481195"/>
            <a:ext cx="3778250" cy="210629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numCol="1" rtlCol="0" anchor="b" anchorCtr="0" compatLnSpc="1">
            <a:normAutofit/>
          </a:bodyPr>
          <a:lstStyle>
            <a:lvl1pPr marL="0" indent="0" algn="l" rtl="0" eaLnBrk="0" fontAlgn="base" latinLnBrk="1" hangingPunct="0">
              <a:spcBef>
                <a:spcPct val="20000"/>
              </a:spcBef>
              <a:spcAft>
                <a:spcPct val="0"/>
              </a:spcAft>
              <a:buFont typeface="Arial" panose="02080604020202020204" pitchFamily="34" charset="0"/>
              <a:buNone/>
              <a:defRPr sz="1400" kern="1200">
                <a:solidFill>
                  <a:schemeClr val="tx1">
                    <a:lumMod val="75000"/>
                    <a:lumOff val="25000"/>
                  </a:schemeClr>
                </a:solidFill>
                <a:latin typeface="Arial" panose="02080604020202020204" pitchFamily="34" charset="0"/>
                <a:ea typeface="Malgun Gothic" panose="020B0503020000020004" pitchFamily="50" charset="-127"/>
                <a:cs typeface="Arial" panose="02080604020202020204" pitchFamily="34" charset="0"/>
              </a:defRPr>
            </a:lvl1pPr>
            <a:lvl2pPr marL="742950" indent="-285750" algn="l" rtl="0" eaLnBrk="0" fontAlgn="base" latinLnBrk="1" hangingPunct="0">
              <a:spcBef>
                <a:spcPct val="20000"/>
              </a:spcBef>
              <a:spcAft>
                <a:spcPct val="0"/>
              </a:spcAft>
              <a:buFont typeface="Arial" panose="02080604020202020204" pitchFamily="34" charset="0"/>
              <a:buChar char="–"/>
              <a:defRPr sz="2800" kern="1200">
                <a:solidFill>
                  <a:schemeClr val="tx1"/>
                </a:solidFill>
                <a:latin typeface="+mn-lt"/>
                <a:ea typeface="Malgun Gothic" panose="020B0503020000020004" pitchFamily="50" charset="-127"/>
                <a:cs typeface="+mn-cs"/>
              </a:defRPr>
            </a:lvl2pPr>
            <a:lvl3pPr marL="1143000" indent="-228600" algn="l" rtl="0" eaLnBrk="0" fontAlgn="base" latinLnBrk="1" hangingPunct="0">
              <a:spcBef>
                <a:spcPct val="20000"/>
              </a:spcBef>
              <a:spcAft>
                <a:spcPct val="0"/>
              </a:spcAft>
              <a:buFont typeface="Arial" panose="02080604020202020204" pitchFamily="34" charset="0"/>
              <a:buChar char="•"/>
              <a:defRPr sz="2400" kern="1200">
                <a:solidFill>
                  <a:schemeClr val="tx1"/>
                </a:solidFill>
                <a:latin typeface="+mn-lt"/>
                <a:ea typeface="Malgun Gothic" panose="020B0503020000020004" pitchFamily="50" charset="-127"/>
                <a:cs typeface="+mn-cs"/>
              </a:defRPr>
            </a:lvl3pPr>
            <a:lvl4pPr marL="1600200" indent="-228600" algn="l" rtl="0" eaLnBrk="0" fontAlgn="base" latinLnBrk="1" hangingPunct="0">
              <a:spcBef>
                <a:spcPct val="20000"/>
              </a:spcBef>
              <a:spcAft>
                <a:spcPct val="0"/>
              </a:spcAft>
              <a:buFont typeface="Arial" panose="02080604020202020204" pitchFamily="34" charset="0"/>
              <a:buChar char="–"/>
              <a:defRPr sz="2000" kern="1200">
                <a:solidFill>
                  <a:schemeClr val="tx1"/>
                </a:solidFill>
                <a:latin typeface="+mn-lt"/>
                <a:ea typeface="Malgun Gothic" panose="020B0503020000020004" pitchFamily="50" charset="-127"/>
                <a:cs typeface="+mn-cs"/>
              </a:defRPr>
            </a:lvl4pPr>
            <a:lvl5pPr marL="2057400" indent="-228600" algn="l" rtl="0" eaLnBrk="0" fontAlgn="base" latinLnBrk="1" hangingPunct="0">
              <a:spcBef>
                <a:spcPct val="20000"/>
              </a:spcBef>
              <a:spcAft>
                <a:spcPct val="0"/>
              </a:spcAft>
              <a:buFont typeface="Arial" panose="02080604020202020204" pitchFamily="34" charset="0"/>
              <a:buChar char="»"/>
              <a:defRPr sz="2000" kern="1200">
                <a:solidFill>
                  <a:schemeClr val="tx1"/>
                </a:solidFill>
                <a:latin typeface="+mn-lt"/>
                <a:ea typeface="Malgun Gothic" panose="020B0503020000020004" pitchFamily="50" charset="-127"/>
                <a:cs typeface="+mn-cs"/>
              </a:defRPr>
            </a:lvl5pPr>
            <a:lvl6pPr marL="2514600" indent="-228600" algn="l" defTabSz="914400" rtl="0" eaLnBrk="1" latinLnBrk="1" hangingPunct="1">
              <a:spcBef>
                <a:spcPct val="20000"/>
              </a:spcBef>
              <a:buFont typeface="Arial" panose="02080604020202020204"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anose="02080604020202020204"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anose="02080604020202020204"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anose="02080604020202020204" pitchFamily="34" charset="0"/>
              <a:buChar char="•"/>
              <a:defRPr sz="2000" kern="1200">
                <a:solidFill>
                  <a:schemeClr val="tx1"/>
                </a:solidFill>
                <a:latin typeface="+mn-lt"/>
                <a:ea typeface="+mn-ea"/>
                <a:cs typeface="+mn-cs"/>
              </a:defRPr>
            </a:lvl9pPr>
          </a:lstStyle>
          <a:p>
            <a:pPr eaLnBrk="1" latinLnBrk="0" hangingPunct="1">
              <a:lnSpc>
                <a:spcPct val="90000"/>
              </a:lnSpc>
              <a:spcBef>
                <a:spcPct val="0"/>
              </a:spcBef>
              <a:spcAft>
                <a:spcPts val="600"/>
              </a:spcAft>
              <a:buClr>
                <a:srgbClr val="CC0000"/>
              </a:buClr>
              <a:defRPr/>
            </a:pPr>
            <a:r>
              <a:rPr lang="en-US" altLang="en-US" sz="3100" b="1">
                <a:solidFill>
                  <a:schemeClr val="tx1"/>
                </a:solidFill>
                <a:ea typeface="+mj-ea"/>
              </a:rPr>
              <a:t>Mogaji  Aikulola-Aibinuomo Family,</a:t>
            </a:r>
            <a:endParaRPr lang="en-US" altLang="en-US" sz="3100" b="1">
              <a:solidFill>
                <a:schemeClr val="tx1"/>
              </a:solidFill>
              <a:ea typeface="+mj-ea"/>
            </a:endParaRPr>
          </a:p>
          <a:p>
            <a:pPr eaLnBrk="1" latinLnBrk="0" hangingPunct="1">
              <a:lnSpc>
                <a:spcPct val="90000"/>
              </a:lnSpc>
              <a:spcBef>
                <a:spcPct val="0"/>
              </a:spcBef>
              <a:spcAft>
                <a:spcPts val="600"/>
              </a:spcAft>
              <a:buClr>
                <a:srgbClr val="CC0000"/>
              </a:buClr>
              <a:defRPr/>
            </a:pPr>
            <a:r>
              <a:rPr lang="en-US" altLang="en-US" sz="2800" b="1">
                <a:solidFill>
                  <a:schemeClr val="tx1"/>
                </a:solidFill>
                <a:latin typeface="+mj-lt"/>
                <a:ea typeface="+mj-ea"/>
                <a:cs typeface="+mj-cs"/>
              </a:rPr>
              <a:t>Ita Abigbo, Oranyan, </a:t>
            </a:r>
            <a:endParaRPr lang="en-US" altLang="en-US" sz="2800" b="1">
              <a:solidFill>
                <a:schemeClr val="tx1"/>
              </a:solidFill>
              <a:latin typeface="+mj-lt"/>
              <a:ea typeface="+mj-ea"/>
              <a:cs typeface="+mj-cs"/>
            </a:endParaRPr>
          </a:p>
          <a:p>
            <a:pPr eaLnBrk="1" latinLnBrk="0" hangingPunct="1">
              <a:lnSpc>
                <a:spcPct val="90000"/>
              </a:lnSpc>
              <a:spcBef>
                <a:spcPct val="0"/>
              </a:spcBef>
              <a:spcAft>
                <a:spcPts val="600"/>
              </a:spcAft>
              <a:buClr>
                <a:srgbClr val="CC0000"/>
              </a:buClr>
              <a:defRPr/>
            </a:pPr>
            <a:r>
              <a:rPr lang="en-US" altLang="en-US" sz="2800" b="1">
                <a:solidFill>
                  <a:schemeClr val="tx1"/>
                </a:solidFill>
                <a:latin typeface="+mj-lt"/>
                <a:ea typeface="+mj-ea"/>
                <a:cs typeface="+mj-cs"/>
              </a:rPr>
              <a:t>Ibadan, Oyo State.</a:t>
            </a:r>
            <a:endParaRPr lang="en-US" altLang="en-US" sz="2800" b="1" dirty="0">
              <a:solidFill>
                <a:schemeClr val="tx1"/>
              </a:solidFill>
              <a:latin typeface="+mj-lt"/>
              <a:ea typeface="+mj-ea"/>
              <a:cs typeface="+mj-cs"/>
            </a:endParaRPr>
          </a:p>
        </p:txBody>
      </p:sp>
      <p:pic>
        <p:nvPicPr>
          <p:cNvPr id="7" name="Picture 6" descr="A person wearing a blue and white striped hat and orange necklace&#10;&#10;Description automatically generated"/>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442960" y="191770"/>
            <a:ext cx="2844800" cy="4174490"/>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1259840" y="215900"/>
            <a:ext cx="10932160" cy="968375"/>
          </a:xfrm>
        </p:spPr>
        <p:txBody>
          <a:bodyPr vert="horz" lIns="91440" tIns="45720" rIns="91440" bIns="45720" rtlCol="0" anchor="ctr">
            <a:noAutofit/>
          </a:bodyPr>
          <a:lstStyle/>
          <a:p>
            <a:pPr marL="0" marR="0" lvl="0" indent="0" algn="ctr" defTabSz="914400" rtl="0" eaLnBrk="1" fontAlgn="auto" latinLnBrk="1" hangingPunct="1">
              <a:lnSpc>
                <a:spcPct val="100000"/>
              </a:lnSpc>
              <a:spcBef>
                <a:spcPct val="0"/>
              </a:spcBef>
              <a:spcAft>
                <a:spcPts val="0"/>
              </a:spcAft>
              <a:buClrTx/>
              <a:buSzTx/>
              <a:buFontTx/>
              <a:buNone/>
              <a:defRPr/>
            </a:pPr>
            <a:r>
              <a:rPr lang="en-GB" altLang="en-GB" sz="4000" b="1" dirty="0">
                <a:solidFill>
                  <a:srgbClr val="00B050"/>
                </a:solidFill>
                <a:effectLst>
                  <a:outerShdw blurRad="38100" dist="38100" dir="2700000" algn="tl">
                    <a:srgbClr val="000000">
                      <a:alpha val="43137"/>
                    </a:srgbClr>
                  </a:outerShdw>
                </a:effectLst>
                <a:latin typeface="Palatino Linotype" panose="02040502050505030304" pitchFamily="18" charset="0"/>
                <a:cs typeface="Palatino Linotype" panose="02040502050505030304" pitchFamily="18" charset="0"/>
                <a:sym typeface="+mn-ea"/>
              </a:rPr>
              <a:t>Industry 4.0 and Emerging Technologies</a:t>
            </a:r>
            <a:endParaRPr lang="en-GB" altLang="en-GB" sz="4000" b="1" dirty="0">
              <a:solidFill>
                <a:srgbClr val="00B050"/>
              </a:solidFill>
              <a:effectLst>
                <a:outerShdw blurRad="38100" dist="38100" dir="2700000" algn="tl">
                  <a:srgbClr val="000000">
                    <a:alpha val="43137"/>
                  </a:srgbClr>
                </a:outerShdw>
              </a:effectLst>
              <a:latin typeface="Palatino Linotype" panose="02040502050505030304" pitchFamily="18" charset="0"/>
              <a:cs typeface="Palatino Linotype" panose="02040502050505030304" pitchFamily="18" charset="0"/>
              <a:sym typeface="+mn-ea"/>
            </a:endParaRPr>
          </a:p>
        </p:txBody>
      </p:sp>
      <p:sp>
        <p:nvSpPr>
          <p:cNvPr id="4" name="Content Placeholder 3"/>
          <p:cNvSpPr>
            <a:spLocks noGrp="1"/>
          </p:cNvSpPr>
          <p:nvPr>
            <p:ph sz="half" idx="1"/>
          </p:nvPr>
        </p:nvSpPr>
        <p:spPr>
          <a:xfrm>
            <a:off x="1347470" y="1849755"/>
            <a:ext cx="4436745" cy="4415790"/>
          </a:xfrm>
        </p:spPr>
        <p:txBody>
          <a:bodyPr>
            <a:noAutofit/>
          </a:bodyPr>
          <a:lstStyle/>
          <a:p>
            <a:pPr marL="257175" indent="-257175" algn="l">
              <a:lnSpc>
                <a:spcPct val="110000"/>
              </a:lnSpc>
              <a:buFont typeface="+mj-lt"/>
              <a:buAutoNum type="arabicPeriod"/>
            </a:pPr>
            <a:r>
              <a:rPr lang="en-US" altLang="en-US" sz="2400" b="1" dirty="0">
                <a:latin typeface="Palatino Linotype" panose="02040502050505030304" pitchFamily="18" charset="0"/>
                <a:cs typeface="Palatino Linotype" panose="02040502050505030304" pitchFamily="18" charset="0"/>
                <a:sym typeface="+mn-ea"/>
              </a:rPr>
              <a:t>Artificial Intelligence</a:t>
            </a:r>
            <a:endParaRPr lang="en-US" altLang="en-US" sz="2400" b="1" dirty="0">
              <a:latin typeface="Palatino Linotype" panose="02040502050505030304" pitchFamily="18" charset="0"/>
              <a:cs typeface="Palatino Linotype" panose="02040502050505030304" pitchFamily="18" charset="0"/>
              <a:sym typeface="+mn-ea"/>
            </a:endParaRPr>
          </a:p>
          <a:p>
            <a:pPr marL="257175" indent="-257175" algn="l">
              <a:lnSpc>
                <a:spcPct val="110000"/>
              </a:lnSpc>
              <a:buFont typeface="+mj-lt"/>
              <a:buAutoNum type="arabicPeriod"/>
            </a:pPr>
            <a:r>
              <a:rPr lang="en-US" altLang="en-US" sz="2000" dirty="0">
                <a:latin typeface="Palatino Linotype" panose="02040502050505030304" pitchFamily="18" charset="0"/>
                <a:cs typeface="Palatino Linotype" panose="02040502050505030304" pitchFamily="18" charset="0"/>
                <a:sym typeface="+mn-ea"/>
              </a:rPr>
              <a:t>Big Data</a:t>
            </a:r>
            <a:endParaRPr lang="en-US" altLang="en-US" sz="2000" dirty="0">
              <a:latin typeface="Palatino Linotype" panose="02040502050505030304" pitchFamily="18" charset="0"/>
              <a:cs typeface="Palatino Linotype" panose="02040502050505030304" pitchFamily="18" charset="0"/>
              <a:sym typeface="+mn-ea"/>
            </a:endParaRPr>
          </a:p>
          <a:p>
            <a:pPr marL="257175" indent="-257175" algn="l">
              <a:lnSpc>
                <a:spcPct val="110000"/>
              </a:lnSpc>
              <a:buFont typeface="+mj-lt"/>
              <a:buAutoNum type="arabicPeriod"/>
            </a:pPr>
            <a:r>
              <a:rPr lang="en-US" altLang="en-US" sz="2000" dirty="0">
                <a:latin typeface="Palatino Linotype" panose="02040502050505030304" pitchFamily="18" charset="0"/>
                <a:cs typeface="Palatino Linotype" panose="02040502050505030304" pitchFamily="18" charset="0"/>
                <a:sym typeface="+mn-ea"/>
              </a:rPr>
              <a:t>Robotics/Mechatronics</a:t>
            </a:r>
            <a:endParaRPr lang="en-US" altLang="en-US" sz="2000" dirty="0">
              <a:latin typeface="Palatino Linotype" panose="02040502050505030304" pitchFamily="18" charset="0"/>
              <a:cs typeface="Palatino Linotype" panose="02040502050505030304" pitchFamily="18" charset="0"/>
              <a:sym typeface="+mn-ea"/>
            </a:endParaRPr>
          </a:p>
          <a:p>
            <a:pPr marL="257175" indent="-257175" algn="l">
              <a:lnSpc>
                <a:spcPct val="110000"/>
              </a:lnSpc>
              <a:buFont typeface="+mj-lt"/>
              <a:buAutoNum type="arabicPeriod"/>
            </a:pPr>
            <a:r>
              <a:rPr lang="en-US" altLang="en-US" sz="2000" dirty="0">
                <a:latin typeface="Palatino Linotype" panose="02040502050505030304" pitchFamily="18" charset="0"/>
                <a:cs typeface="Palatino Linotype" panose="02040502050505030304" pitchFamily="18" charset="0"/>
                <a:sym typeface="+mn-ea"/>
              </a:rPr>
              <a:t>Renewable/Clean Energy</a:t>
            </a:r>
            <a:endParaRPr lang="en-US" altLang="en-US" sz="2000" dirty="0">
              <a:latin typeface="Palatino Linotype" panose="02040502050505030304" pitchFamily="18" charset="0"/>
              <a:cs typeface="Palatino Linotype" panose="02040502050505030304" pitchFamily="18" charset="0"/>
              <a:sym typeface="+mn-ea"/>
            </a:endParaRPr>
          </a:p>
          <a:p>
            <a:pPr marL="257175" indent="-257175" algn="l">
              <a:lnSpc>
                <a:spcPct val="110000"/>
              </a:lnSpc>
              <a:buFont typeface="+mj-lt"/>
              <a:buAutoNum type="arabicPeriod"/>
            </a:pPr>
            <a:r>
              <a:rPr lang="en-US" altLang="en-US" sz="2000" dirty="0">
                <a:latin typeface="Palatino Linotype" panose="02040502050505030304" pitchFamily="18" charset="0"/>
                <a:cs typeface="Palatino Linotype" panose="02040502050505030304" pitchFamily="18" charset="0"/>
                <a:sym typeface="+mn-ea"/>
              </a:rPr>
              <a:t>Smart Cities</a:t>
            </a:r>
            <a:endParaRPr lang="en-US" altLang="en-US" sz="2000" dirty="0">
              <a:latin typeface="Palatino Linotype" panose="02040502050505030304" pitchFamily="18" charset="0"/>
              <a:cs typeface="Palatino Linotype" panose="02040502050505030304" pitchFamily="18" charset="0"/>
              <a:sym typeface="+mn-ea"/>
            </a:endParaRPr>
          </a:p>
          <a:p>
            <a:pPr marL="257175" indent="-257175" algn="l">
              <a:lnSpc>
                <a:spcPct val="110000"/>
              </a:lnSpc>
              <a:buFont typeface="+mj-lt"/>
              <a:buAutoNum type="arabicPeriod"/>
            </a:pPr>
            <a:r>
              <a:rPr lang="en-US" altLang="en-US" sz="2000" dirty="0">
                <a:latin typeface="Palatino Linotype" panose="02040502050505030304" pitchFamily="18" charset="0"/>
                <a:cs typeface="Palatino Linotype" panose="02040502050505030304" pitchFamily="18" charset="0"/>
                <a:sym typeface="+mn-ea"/>
              </a:rPr>
              <a:t>Blockchain</a:t>
            </a:r>
            <a:endParaRPr lang="en-US" altLang="en-US" sz="2000" dirty="0">
              <a:latin typeface="Palatino Linotype" panose="02040502050505030304" pitchFamily="18" charset="0"/>
              <a:cs typeface="Palatino Linotype" panose="02040502050505030304" pitchFamily="18" charset="0"/>
              <a:sym typeface="+mn-ea"/>
            </a:endParaRPr>
          </a:p>
          <a:p>
            <a:pPr marL="257175" indent="-257175" algn="l">
              <a:lnSpc>
                <a:spcPct val="110000"/>
              </a:lnSpc>
              <a:buFont typeface="+mj-lt"/>
              <a:buAutoNum type="arabicPeriod"/>
            </a:pPr>
            <a:r>
              <a:rPr lang="en-US" altLang="en-US" sz="2000" dirty="0">
                <a:latin typeface="Palatino Linotype" panose="02040502050505030304" pitchFamily="18" charset="0"/>
                <a:cs typeface="Palatino Linotype" panose="02040502050505030304" pitchFamily="18" charset="0"/>
                <a:sym typeface="+mn-ea"/>
              </a:rPr>
              <a:t>3D Printing</a:t>
            </a:r>
            <a:endParaRPr lang="en-US" altLang="en-US" sz="2000" dirty="0">
              <a:latin typeface="Palatino Linotype" panose="02040502050505030304" pitchFamily="18" charset="0"/>
              <a:cs typeface="Palatino Linotype" panose="02040502050505030304" pitchFamily="18" charset="0"/>
              <a:sym typeface="+mn-ea"/>
            </a:endParaRPr>
          </a:p>
          <a:p>
            <a:pPr marL="257175" indent="-257175" algn="l">
              <a:lnSpc>
                <a:spcPct val="110000"/>
              </a:lnSpc>
              <a:buFont typeface="+mj-lt"/>
              <a:buAutoNum type="arabicPeriod"/>
            </a:pPr>
            <a:r>
              <a:rPr lang="en-US" altLang="en-US" sz="2000" dirty="0">
                <a:latin typeface="Palatino Linotype" panose="02040502050505030304" pitchFamily="18" charset="0"/>
                <a:cs typeface="Palatino Linotype" panose="02040502050505030304" pitchFamily="18" charset="0"/>
                <a:sym typeface="+mn-ea"/>
              </a:rPr>
              <a:t>Virtual/Augmented Reality</a:t>
            </a:r>
            <a:endParaRPr lang="en-US" altLang="en-US" sz="2000" dirty="0">
              <a:latin typeface="Palatino Linotype" panose="02040502050505030304" pitchFamily="18" charset="0"/>
              <a:cs typeface="Palatino Linotype" panose="02040502050505030304" pitchFamily="18" charset="0"/>
              <a:sym typeface="+mn-ea"/>
            </a:endParaRPr>
          </a:p>
          <a:p>
            <a:pPr marL="0" indent="0" algn="l">
              <a:lnSpc>
                <a:spcPct val="110000"/>
              </a:lnSpc>
              <a:buNone/>
            </a:pPr>
            <a:endParaRPr lang="en-US" altLang="en-US" sz="2000" dirty="0">
              <a:latin typeface="Palatino Linotype" panose="02040502050505030304" pitchFamily="18" charset="0"/>
              <a:cs typeface="Palatino Linotype" panose="02040502050505030304" pitchFamily="18" charset="0"/>
              <a:sym typeface="+mn-ea"/>
            </a:endParaRPr>
          </a:p>
        </p:txBody>
      </p:sp>
      <p:sp>
        <p:nvSpPr>
          <p:cNvPr id="8" name="Title 1"/>
          <p:cNvSpPr txBox="1"/>
          <p:nvPr/>
        </p:nvSpPr>
        <p:spPr>
          <a:xfrm>
            <a:off x="1546225" y="1176020"/>
            <a:ext cx="10549890" cy="451485"/>
          </a:xfrm>
          <a:prstGeom prst="rect">
            <a:avLst/>
          </a:prstGeom>
          <a:noFill/>
          <a:ln w="9525">
            <a:noFill/>
          </a:ln>
        </p:spPr>
        <p:txBody>
          <a:bodyPr vert="horz" wrap="square" lIns="67866" tIns="33338" rIns="67866" bIns="33338" anchor="b" anchorCtr="0">
            <a:noAutofit/>
          </a:bodyPr>
          <a:lstStyle>
            <a:lvl1pPr algn="l" rtl="0" eaLnBrk="0" fontAlgn="base" hangingPunct="0">
              <a:spcBef>
                <a:spcPct val="0"/>
              </a:spcBef>
              <a:spcAft>
                <a:spcPct val="0"/>
              </a:spcAft>
              <a:defRPr sz="4000">
                <a:solidFill>
                  <a:schemeClr val="tx2"/>
                </a:solidFill>
                <a:latin typeface="+mj-lt"/>
                <a:ea typeface="Arial" panose="02080604020202020204" pitchFamily="34" charset="0"/>
                <a:cs typeface="+mj-cs"/>
              </a:defRPr>
            </a:lvl1pPr>
            <a:lvl2pPr algn="l" rtl="0" eaLnBrk="0" fontAlgn="base" hangingPunct="0">
              <a:spcBef>
                <a:spcPct val="0"/>
              </a:spcBef>
              <a:spcAft>
                <a:spcPct val="0"/>
              </a:spcAft>
              <a:defRPr sz="4000">
                <a:solidFill>
                  <a:schemeClr val="tx2"/>
                </a:solidFill>
                <a:latin typeface="Arial" panose="02080604020202020204" pitchFamily="34" charset="0"/>
                <a:cs typeface="Arial" panose="02080604020202020204" pitchFamily="34" charset="0"/>
              </a:defRPr>
            </a:lvl2pPr>
            <a:lvl3pPr algn="l" rtl="0" eaLnBrk="0" fontAlgn="base" hangingPunct="0">
              <a:spcBef>
                <a:spcPct val="0"/>
              </a:spcBef>
              <a:spcAft>
                <a:spcPct val="0"/>
              </a:spcAft>
              <a:defRPr sz="4000">
                <a:solidFill>
                  <a:schemeClr val="tx2"/>
                </a:solidFill>
                <a:latin typeface="Arial" panose="02080604020202020204" pitchFamily="34" charset="0"/>
                <a:cs typeface="Arial" panose="02080604020202020204" pitchFamily="34" charset="0"/>
              </a:defRPr>
            </a:lvl3pPr>
            <a:lvl4pPr algn="l" rtl="0" eaLnBrk="0" fontAlgn="base" hangingPunct="0">
              <a:spcBef>
                <a:spcPct val="0"/>
              </a:spcBef>
              <a:spcAft>
                <a:spcPct val="0"/>
              </a:spcAft>
              <a:defRPr sz="4000">
                <a:solidFill>
                  <a:schemeClr val="tx2"/>
                </a:solidFill>
                <a:latin typeface="Arial" panose="02080604020202020204" pitchFamily="34" charset="0"/>
                <a:cs typeface="Arial" panose="02080604020202020204" pitchFamily="34" charset="0"/>
              </a:defRPr>
            </a:lvl4pPr>
            <a:lvl5pPr algn="l" rtl="0" eaLnBrk="0" fontAlgn="base" hangingPunct="0">
              <a:spcBef>
                <a:spcPct val="0"/>
              </a:spcBef>
              <a:spcAft>
                <a:spcPct val="0"/>
              </a:spcAft>
              <a:defRPr sz="4000">
                <a:solidFill>
                  <a:schemeClr val="tx2"/>
                </a:solidFill>
                <a:latin typeface="Arial" panose="02080604020202020204" pitchFamily="34" charset="0"/>
                <a:cs typeface="Arial" panose="02080604020202020204" pitchFamily="34" charset="0"/>
              </a:defRPr>
            </a:lvl5pPr>
            <a:lvl6pPr marL="457200" algn="l" rtl="0" fontAlgn="base">
              <a:spcBef>
                <a:spcPct val="0"/>
              </a:spcBef>
              <a:spcAft>
                <a:spcPct val="0"/>
              </a:spcAft>
              <a:defRPr sz="4000">
                <a:solidFill>
                  <a:schemeClr val="tx2"/>
                </a:solidFill>
                <a:latin typeface="Arial" panose="02080604020202020204" pitchFamily="34" charset="0"/>
                <a:cs typeface="Arial" panose="02080604020202020204" pitchFamily="34" charset="0"/>
              </a:defRPr>
            </a:lvl6pPr>
            <a:lvl7pPr marL="914400" algn="l" rtl="0" fontAlgn="base">
              <a:spcBef>
                <a:spcPct val="0"/>
              </a:spcBef>
              <a:spcAft>
                <a:spcPct val="0"/>
              </a:spcAft>
              <a:defRPr sz="4000">
                <a:solidFill>
                  <a:schemeClr val="tx2"/>
                </a:solidFill>
                <a:latin typeface="Arial" panose="02080604020202020204" pitchFamily="34" charset="0"/>
                <a:cs typeface="Arial" panose="02080604020202020204" pitchFamily="34" charset="0"/>
              </a:defRPr>
            </a:lvl7pPr>
            <a:lvl8pPr marL="1371600" algn="l" rtl="0" fontAlgn="base">
              <a:spcBef>
                <a:spcPct val="0"/>
              </a:spcBef>
              <a:spcAft>
                <a:spcPct val="0"/>
              </a:spcAft>
              <a:defRPr sz="4000">
                <a:solidFill>
                  <a:schemeClr val="tx2"/>
                </a:solidFill>
                <a:latin typeface="Arial" panose="02080604020202020204" pitchFamily="34" charset="0"/>
                <a:cs typeface="Arial" panose="02080604020202020204" pitchFamily="34" charset="0"/>
              </a:defRPr>
            </a:lvl8pPr>
            <a:lvl9pPr marL="1828800" algn="l" rtl="0" fontAlgn="base">
              <a:spcBef>
                <a:spcPct val="0"/>
              </a:spcBef>
              <a:spcAft>
                <a:spcPct val="0"/>
              </a:spcAft>
              <a:defRPr sz="4000">
                <a:solidFill>
                  <a:schemeClr val="tx2"/>
                </a:solidFill>
                <a:latin typeface="Arial" panose="02080604020202020204" pitchFamily="34" charset="0"/>
                <a:cs typeface="Arial" panose="0208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en-US" altLang="en-US" sz="2000" b="0" i="0" u="none" strike="noStrike" kern="0" cap="none" spc="0" normalizeH="0" baseline="0" noProof="0" dirty="0">
                <a:ln>
                  <a:noFill/>
                </a:ln>
                <a:solidFill>
                  <a:srgbClr val="44546A"/>
                </a:solidFill>
                <a:effectLst/>
                <a:uLnTx/>
                <a:uFillTx/>
                <a:latin typeface="Berlin Sans FB Demi" panose="020E0802020502020306" charset="0"/>
                <a:cs typeface="Berlin Sans FB Demi" panose="020E0802020502020306" charset="0"/>
              </a:rPr>
              <a:t>A non-exhaustive list of transformative emerging technologies </a:t>
            </a:r>
            <a:endParaRPr kumimoji="0" lang="en-US" altLang="en-US" sz="2000" b="0" i="0" u="none" strike="noStrike" kern="0" cap="none" spc="0" normalizeH="0" baseline="0" noProof="0" dirty="0">
              <a:ln>
                <a:noFill/>
              </a:ln>
              <a:solidFill>
                <a:srgbClr val="44546A"/>
              </a:solidFill>
              <a:effectLst/>
              <a:uLnTx/>
              <a:uFillTx/>
              <a:latin typeface="Berlin Sans FB Demi" panose="020E0802020502020306" charset="0"/>
              <a:cs typeface="Berlin Sans FB Demi" panose="020E0802020502020306" charset="0"/>
            </a:endParaRPr>
          </a:p>
        </p:txBody>
      </p:sp>
      <p:sp>
        <p:nvSpPr>
          <p:cNvPr id="11" name="Content Placeholder 3"/>
          <p:cNvSpPr>
            <a:spLocks noGrp="1"/>
          </p:cNvSpPr>
          <p:nvPr/>
        </p:nvSpPr>
        <p:spPr>
          <a:xfrm>
            <a:off x="6339204" y="1727200"/>
            <a:ext cx="5426075" cy="4354830"/>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8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8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8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1000"/>
              </a:spcBef>
              <a:spcAft>
                <a:spcPts val="0"/>
              </a:spcAft>
              <a:buClrTx/>
              <a:buSzTx/>
              <a:buFont typeface="Arial" panose="02080604020202020204" pitchFamily="34" charset="0"/>
              <a:buNone/>
              <a:defRPr/>
            </a:pPr>
            <a:r>
              <a:rPr kumimoji="0" lang="en-US" altLang="en-US" sz="2000" b="0" i="0" u="none" strike="noStrike" kern="1200" cap="none" spc="0" normalizeH="0" baseline="0" noProof="0" dirty="0">
                <a:ln>
                  <a:noFill/>
                </a:ln>
                <a:solidFill>
                  <a:prstClr val="black"/>
                </a:solidFill>
                <a:effectLst/>
                <a:uLnTx/>
                <a:uFillTx/>
                <a:latin typeface="Palatino Linotype" panose="02040502050505030304" pitchFamily="18" charset="0"/>
                <a:ea typeface="+mn-ea"/>
                <a:cs typeface="Palatino Linotype" panose="02040502050505030304" pitchFamily="18" charset="0"/>
                <a:sym typeface="+mn-ea"/>
              </a:rPr>
              <a:t>9. FinTech</a:t>
            </a:r>
            <a:endParaRPr kumimoji="0" lang="en-US" altLang="en-US" sz="2000" b="0" i="0" u="none" strike="noStrike" kern="1200" cap="none" spc="0" normalizeH="0" baseline="0" noProof="0" dirty="0">
              <a:ln>
                <a:noFill/>
              </a:ln>
              <a:solidFill>
                <a:prstClr val="black"/>
              </a:solidFill>
              <a:effectLst/>
              <a:uLnTx/>
              <a:uFillTx/>
              <a:latin typeface="Palatino Linotype" panose="02040502050505030304" pitchFamily="18" charset="0"/>
              <a:ea typeface="+mn-ea"/>
              <a:cs typeface="Palatino Linotype" panose="02040502050505030304" pitchFamily="18" charset="0"/>
              <a:sym typeface="+mn-ea"/>
            </a:endParaRPr>
          </a:p>
          <a:p>
            <a:pPr marL="0" marR="0" lvl="0" indent="0" algn="l" defTabSz="914400" rtl="0" eaLnBrk="1" fontAlgn="auto" latinLnBrk="0" hangingPunct="1">
              <a:lnSpc>
                <a:spcPct val="110000"/>
              </a:lnSpc>
              <a:spcBef>
                <a:spcPts val="1000"/>
              </a:spcBef>
              <a:spcAft>
                <a:spcPts val="0"/>
              </a:spcAft>
              <a:buClrTx/>
              <a:buSzTx/>
              <a:buFont typeface="Arial" panose="02080604020202020204" pitchFamily="34" charset="0"/>
              <a:buNone/>
              <a:defRPr/>
            </a:pPr>
            <a:r>
              <a:rPr kumimoji="0" lang="en-US" altLang="en-US" sz="2000" b="0" i="0" u="none" strike="noStrike" kern="1200" cap="none" spc="0" normalizeH="0" baseline="0" noProof="0" dirty="0">
                <a:ln>
                  <a:noFill/>
                </a:ln>
                <a:solidFill>
                  <a:prstClr val="black"/>
                </a:solidFill>
                <a:effectLst/>
                <a:uLnTx/>
                <a:uFillTx/>
                <a:latin typeface="Palatino Linotype" panose="02040502050505030304" pitchFamily="18" charset="0"/>
                <a:ea typeface="+mn-ea"/>
                <a:cs typeface="Palatino Linotype" panose="02040502050505030304" pitchFamily="18" charset="0"/>
                <a:sym typeface="+mn-ea"/>
              </a:rPr>
              <a:t>10. E-Commerce</a:t>
            </a:r>
            <a:endParaRPr kumimoji="0" lang="en-US" altLang="en-US" sz="2000" b="0" i="0" u="none" strike="noStrike" kern="1200" cap="none" spc="0" normalizeH="0" baseline="0" noProof="0" dirty="0">
              <a:ln>
                <a:noFill/>
              </a:ln>
              <a:solidFill>
                <a:prstClr val="black"/>
              </a:solidFill>
              <a:effectLst/>
              <a:uLnTx/>
              <a:uFillTx/>
              <a:latin typeface="Palatino Linotype" panose="02040502050505030304" pitchFamily="18" charset="0"/>
              <a:ea typeface="+mn-ea"/>
              <a:cs typeface="Palatino Linotype" panose="02040502050505030304" pitchFamily="18" charset="0"/>
              <a:sym typeface="+mn-ea"/>
            </a:endParaRPr>
          </a:p>
          <a:p>
            <a:pPr marL="0" marR="0" lvl="0" indent="0" algn="l" defTabSz="914400" rtl="0" eaLnBrk="1" fontAlgn="auto" latinLnBrk="0" hangingPunct="1">
              <a:lnSpc>
                <a:spcPct val="110000"/>
              </a:lnSpc>
              <a:spcBef>
                <a:spcPts val="1000"/>
              </a:spcBef>
              <a:spcAft>
                <a:spcPts val="0"/>
              </a:spcAft>
              <a:buClrTx/>
              <a:buSzTx/>
              <a:buFont typeface="Arial" panose="02080604020202020204" pitchFamily="34" charset="0"/>
              <a:buNone/>
              <a:defRPr/>
            </a:pPr>
            <a:r>
              <a:rPr kumimoji="0" lang="en-US" altLang="en-US" sz="2000" b="0" i="0" u="none" strike="noStrike" kern="1200" cap="none" spc="0" normalizeH="0" baseline="0" noProof="0" dirty="0">
                <a:ln>
                  <a:noFill/>
                </a:ln>
                <a:solidFill>
                  <a:prstClr val="black"/>
                </a:solidFill>
                <a:effectLst/>
                <a:uLnTx/>
                <a:uFillTx/>
                <a:latin typeface="Palatino Linotype" panose="02040502050505030304" pitchFamily="18" charset="0"/>
                <a:ea typeface="+mn-ea"/>
                <a:cs typeface="Palatino Linotype" panose="02040502050505030304" pitchFamily="18" charset="0"/>
                <a:sym typeface="+mn-ea"/>
              </a:rPr>
              <a:t>11. Shared Economies</a:t>
            </a:r>
            <a:endParaRPr kumimoji="0" lang="en-US" altLang="en-US" sz="2000" b="0" i="0" u="none" strike="noStrike" kern="1200" cap="none" spc="0" normalizeH="0" baseline="0" noProof="0" dirty="0">
              <a:ln>
                <a:noFill/>
              </a:ln>
              <a:solidFill>
                <a:prstClr val="black"/>
              </a:solidFill>
              <a:effectLst/>
              <a:uLnTx/>
              <a:uFillTx/>
              <a:latin typeface="Palatino Linotype" panose="02040502050505030304" pitchFamily="18" charset="0"/>
              <a:ea typeface="+mn-ea"/>
              <a:cs typeface="Palatino Linotype" panose="02040502050505030304" pitchFamily="18" charset="0"/>
              <a:sym typeface="+mn-ea"/>
            </a:endParaRPr>
          </a:p>
          <a:p>
            <a:pPr marL="0" marR="0" lvl="0" indent="0" algn="l" defTabSz="914400" rtl="0" eaLnBrk="1" fontAlgn="auto" latinLnBrk="0" hangingPunct="1">
              <a:lnSpc>
                <a:spcPct val="110000"/>
              </a:lnSpc>
              <a:spcBef>
                <a:spcPts val="1000"/>
              </a:spcBef>
              <a:spcAft>
                <a:spcPts val="0"/>
              </a:spcAft>
              <a:buClrTx/>
              <a:buSzTx/>
              <a:buFont typeface="Arial" panose="02080604020202020204" pitchFamily="34" charset="0"/>
              <a:buNone/>
              <a:defRPr/>
            </a:pPr>
            <a:r>
              <a:rPr kumimoji="0" lang="en-US" altLang="en-US" sz="2000" b="0" i="0" u="none" strike="noStrike" kern="1200" cap="none" spc="0" normalizeH="0" baseline="0" noProof="0" dirty="0">
                <a:ln>
                  <a:noFill/>
                </a:ln>
                <a:solidFill>
                  <a:prstClr val="black"/>
                </a:solidFill>
                <a:effectLst/>
                <a:uLnTx/>
                <a:uFillTx/>
                <a:latin typeface="Palatino Linotype" panose="02040502050505030304" pitchFamily="18" charset="0"/>
                <a:ea typeface="+mn-ea"/>
                <a:cs typeface="Palatino Linotype" panose="02040502050505030304" pitchFamily="18" charset="0"/>
                <a:sym typeface="+mn-ea"/>
              </a:rPr>
              <a:t>12. IoT</a:t>
            </a:r>
            <a:endParaRPr kumimoji="0" lang="en-US" altLang="en-US" sz="2000" b="0" i="0" u="none" strike="noStrike" kern="1200" cap="none" spc="0" normalizeH="0" baseline="0" noProof="0" dirty="0">
              <a:ln>
                <a:noFill/>
              </a:ln>
              <a:solidFill>
                <a:prstClr val="black"/>
              </a:solidFill>
              <a:effectLst/>
              <a:uLnTx/>
              <a:uFillTx/>
              <a:latin typeface="Palatino Linotype" panose="02040502050505030304" pitchFamily="18" charset="0"/>
              <a:ea typeface="+mn-ea"/>
              <a:cs typeface="Palatino Linotype" panose="02040502050505030304" pitchFamily="18" charset="0"/>
              <a:sym typeface="+mn-ea"/>
            </a:endParaRPr>
          </a:p>
          <a:p>
            <a:pPr marL="0" marR="0" lvl="0" indent="0" algn="l" defTabSz="914400" rtl="0" eaLnBrk="1" fontAlgn="auto" latinLnBrk="0" hangingPunct="1">
              <a:lnSpc>
                <a:spcPct val="110000"/>
              </a:lnSpc>
              <a:spcBef>
                <a:spcPts val="1000"/>
              </a:spcBef>
              <a:spcAft>
                <a:spcPts val="0"/>
              </a:spcAft>
              <a:buClrTx/>
              <a:buSzTx/>
              <a:buFont typeface="Arial" panose="02080604020202020204" pitchFamily="34" charset="0"/>
              <a:buNone/>
              <a:defRPr/>
            </a:pPr>
            <a:r>
              <a:rPr kumimoji="0" lang="en-US" altLang="en-US" sz="2000" b="0" i="0" u="none" strike="noStrike" kern="1200" cap="none" spc="0" normalizeH="0" baseline="0" noProof="0" dirty="0">
                <a:ln>
                  <a:noFill/>
                </a:ln>
                <a:solidFill>
                  <a:prstClr val="black"/>
                </a:solidFill>
                <a:effectLst/>
                <a:uLnTx/>
                <a:uFillTx/>
                <a:latin typeface="Palatino Linotype" panose="02040502050505030304" pitchFamily="18" charset="0"/>
                <a:ea typeface="+mn-ea"/>
                <a:cs typeface="Palatino Linotype" panose="02040502050505030304" pitchFamily="18" charset="0"/>
                <a:sym typeface="+mn-ea"/>
              </a:rPr>
              <a:t>13. Nanotechnology/2D Materials</a:t>
            </a:r>
            <a:endParaRPr kumimoji="0" lang="en-US" altLang="en-US" sz="2000" b="0" i="0" u="none" strike="noStrike" kern="1200" cap="none" spc="0" normalizeH="0" baseline="0" noProof="0" dirty="0">
              <a:ln>
                <a:noFill/>
              </a:ln>
              <a:solidFill>
                <a:prstClr val="black"/>
              </a:solidFill>
              <a:effectLst/>
              <a:uLnTx/>
              <a:uFillTx/>
              <a:latin typeface="Palatino Linotype" panose="02040502050505030304" pitchFamily="18" charset="0"/>
              <a:ea typeface="+mn-ea"/>
              <a:cs typeface="Palatino Linotype" panose="02040502050505030304" pitchFamily="18" charset="0"/>
              <a:sym typeface="+mn-ea"/>
            </a:endParaRPr>
          </a:p>
          <a:p>
            <a:pPr marL="0" marR="0" lvl="0" indent="0" algn="l" defTabSz="914400" rtl="0" eaLnBrk="1" fontAlgn="auto" latinLnBrk="0" hangingPunct="1">
              <a:lnSpc>
                <a:spcPct val="110000"/>
              </a:lnSpc>
              <a:spcBef>
                <a:spcPts val="1000"/>
              </a:spcBef>
              <a:spcAft>
                <a:spcPts val="0"/>
              </a:spcAft>
              <a:buClrTx/>
              <a:buSzTx/>
              <a:buFont typeface="Arial" panose="02080604020202020204" pitchFamily="34" charset="0"/>
              <a:buNone/>
              <a:defRPr/>
            </a:pPr>
            <a:r>
              <a:rPr kumimoji="0" lang="en-US" altLang="en-US" sz="2000" b="0" i="0" u="none" strike="noStrike" kern="1200" cap="none" spc="0" normalizeH="0" baseline="0" noProof="0" dirty="0">
                <a:ln>
                  <a:noFill/>
                </a:ln>
                <a:solidFill>
                  <a:prstClr val="black"/>
                </a:solidFill>
                <a:effectLst/>
                <a:uLnTx/>
                <a:uFillTx/>
                <a:latin typeface="Palatino Linotype" panose="02040502050505030304" pitchFamily="18" charset="0"/>
                <a:ea typeface="+mn-ea"/>
                <a:cs typeface="Palatino Linotype" panose="02040502050505030304" pitchFamily="18" charset="0"/>
                <a:sym typeface="+mn-ea"/>
              </a:rPr>
              <a:t>14. Biotechnology/Genetics &amp; Agricultural Innovation</a:t>
            </a:r>
            <a:endParaRPr kumimoji="0" lang="en-US" altLang="en-US" sz="2000" b="0" i="0" u="none" strike="noStrike" kern="1200" cap="none" spc="0" normalizeH="0" baseline="0" noProof="0" dirty="0">
              <a:ln>
                <a:noFill/>
              </a:ln>
              <a:solidFill>
                <a:prstClr val="black"/>
              </a:solidFill>
              <a:effectLst/>
              <a:uLnTx/>
              <a:uFillTx/>
              <a:latin typeface="Palatino Linotype" panose="02040502050505030304" pitchFamily="18" charset="0"/>
              <a:ea typeface="+mn-ea"/>
              <a:cs typeface="Palatino Linotype" panose="02040502050505030304" pitchFamily="18" charset="0"/>
              <a:sym typeface="+mn-ea"/>
            </a:endParaRPr>
          </a:p>
          <a:p>
            <a:pPr marL="0" marR="0" lvl="0" indent="0" algn="l" defTabSz="914400" rtl="0" eaLnBrk="1" fontAlgn="auto" latinLnBrk="0" hangingPunct="1">
              <a:lnSpc>
                <a:spcPct val="110000"/>
              </a:lnSpc>
              <a:spcBef>
                <a:spcPts val="1000"/>
              </a:spcBef>
              <a:spcAft>
                <a:spcPts val="0"/>
              </a:spcAft>
              <a:buClrTx/>
              <a:buSzTx/>
              <a:buFont typeface="Arial" panose="02080604020202020204" pitchFamily="34" charset="0"/>
              <a:buNone/>
              <a:defRPr/>
            </a:pPr>
            <a:r>
              <a:rPr kumimoji="0" lang="en-US" altLang="en-US" sz="2000" b="0" i="0" u="none" strike="noStrike" kern="1200" cap="none" spc="0" normalizeH="0" baseline="0" noProof="0" dirty="0">
                <a:ln>
                  <a:noFill/>
                </a:ln>
                <a:solidFill>
                  <a:prstClr val="black"/>
                </a:solidFill>
                <a:effectLst/>
                <a:uLnTx/>
                <a:uFillTx/>
                <a:latin typeface="Palatino Linotype" panose="02040502050505030304" pitchFamily="18" charset="0"/>
                <a:ea typeface="+mn-ea"/>
                <a:cs typeface="Palatino Linotype" panose="02040502050505030304" pitchFamily="18" charset="0"/>
                <a:sym typeface="+mn-ea"/>
              </a:rPr>
              <a:t>15. Enhanced Waste Management</a:t>
            </a:r>
            <a:endParaRPr kumimoji="0" lang="en-US" altLang="en-US" sz="2000" b="0" i="0" u="none" strike="noStrike" kern="1200" cap="none" spc="0" normalizeH="0" baseline="0" noProof="0" dirty="0">
              <a:ln>
                <a:noFill/>
              </a:ln>
              <a:solidFill>
                <a:prstClr val="black"/>
              </a:solidFill>
              <a:effectLst/>
              <a:uLnTx/>
              <a:uFillTx/>
              <a:latin typeface="Palatino Linotype" panose="02040502050505030304" pitchFamily="18" charset="0"/>
              <a:ea typeface="+mn-ea"/>
              <a:cs typeface="Palatino Linotype" panose="02040502050505030304" pitchFamily="18" charset="0"/>
              <a:sym typeface="+mn-ea"/>
            </a:endParaRPr>
          </a:p>
        </p:txBody>
      </p:sp>
      <p:sp>
        <p:nvSpPr>
          <p:cNvPr id="3" name="TextBox 2"/>
          <p:cNvSpPr txBox="1"/>
          <p:nvPr/>
        </p:nvSpPr>
        <p:spPr>
          <a:xfrm>
            <a:off x="1347470" y="5943600"/>
            <a:ext cx="1018032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GB" sz="1400" b="0" i="0" u="none" strike="noStrike" kern="1200" cap="none" spc="0" normalizeH="0" baseline="0" noProof="0" dirty="0">
                <a:ln>
                  <a:noFill/>
                </a:ln>
                <a:solidFill>
                  <a:prstClr val="black"/>
                </a:solidFill>
                <a:effectLst/>
                <a:uLnTx/>
                <a:uFillTx/>
                <a:latin typeface="Calibri"/>
                <a:ea typeface="+mn-ea"/>
                <a:cs typeface="+mn-cs"/>
              </a:rPr>
              <a:t>Emerging technologies represent a wide array of new and developing innovations, Industry 4.0 technologies are a subset of these that are focused specifically on revolutionizing industrial and manufacturing processes.</a:t>
            </a:r>
            <a:endParaRPr kumimoji="0" lang="en-GB" sz="1400" b="0" i="0" u="none" strike="noStrike" kern="1200" cap="none" spc="0" normalizeH="0" baseline="0" noProof="0" dirty="0">
              <a:ln>
                <a:noFill/>
              </a:ln>
              <a:solidFill>
                <a:prstClr val="black"/>
              </a:solidFill>
              <a:effectLst/>
              <a:uLnTx/>
              <a:uFillTx/>
              <a:latin typeface="Calibri"/>
              <a:ea typeface="+mn-ea"/>
              <a:cs typeface="+mn-cs"/>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1529715" y="262255"/>
            <a:ext cx="9820910" cy="884555"/>
          </a:xfrm>
        </p:spPr>
        <p:txBody>
          <a:bodyPr vert="horz" lIns="91440" tIns="45720" rIns="91440" bIns="45720" rtlCol="0" anchor="ctr">
            <a:noAutofit/>
          </a:bodyPr>
          <a:lstStyle/>
          <a:p>
            <a:pPr marL="0" marR="0" lvl="0" indent="0" algn="ctr" defTabSz="914400" rtl="0" eaLnBrk="1" fontAlgn="auto" latinLnBrk="1" hangingPunct="1">
              <a:lnSpc>
                <a:spcPct val="100000"/>
              </a:lnSpc>
              <a:spcBef>
                <a:spcPct val="0"/>
              </a:spcBef>
              <a:spcAft>
                <a:spcPts val="0"/>
              </a:spcAft>
              <a:buClrTx/>
              <a:buSzTx/>
              <a:buFontTx/>
              <a:buNone/>
              <a:defRPr/>
            </a:pPr>
            <a:r>
              <a:rPr lang="en-GB" altLang="en-GB" sz="4000" b="1" dirty="0">
                <a:solidFill>
                  <a:srgbClr val="00B050"/>
                </a:solidFill>
                <a:effectLst>
                  <a:outerShdw blurRad="38100" dist="38100" dir="2700000" algn="tl">
                    <a:srgbClr val="000000">
                      <a:alpha val="43137"/>
                    </a:srgbClr>
                  </a:outerShdw>
                </a:effectLst>
                <a:latin typeface="Palatino Linotype" panose="02040502050505030304" pitchFamily="18" charset="0"/>
                <a:cs typeface="Palatino Linotype" panose="02040502050505030304" pitchFamily="18" charset="0"/>
                <a:sym typeface="+mn-ea"/>
              </a:rPr>
              <a:t>What are Emerging Technologies?</a:t>
            </a:r>
            <a:endParaRPr lang="en-GB" altLang="en-GB" sz="4000" b="1" dirty="0">
              <a:solidFill>
                <a:srgbClr val="00B050"/>
              </a:solidFill>
              <a:effectLst>
                <a:outerShdw blurRad="38100" dist="38100" dir="2700000" algn="tl">
                  <a:srgbClr val="000000">
                    <a:alpha val="43137"/>
                  </a:srgbClr>
                </a:outerShdw>
              </a:effectLst>
              <a:latin typeface="Palatino Linotype" panose="02040502050505030304" pitchFamily="18" charset="0"/>
              <a:cs typeface="Palatino Linotype" panose="02040502050505030304" pitchFamily="18" charset="0"/>
              <a:sym typeface="+mn-ea"/>
            </a:endParaRPr>
          </a:p>
        </p:txBody>
      </p:sp>
      <p:sp>
        <p:nvSpPr>
          <p:cNvPr id="6" name="Content Placeholder 3"/>
          <p:cNvSpPr>
            <a:spLocks noGrp="1"/>
          </p:cNvSpPr>
          <p:nvPr>
            <p:ph sz="half" idx="1"/>
          </p:nvPr>
        </p:nvSpPr>
        <p:spPr>
          <a:xfrm>
            <a:off x="1237931" y="2323331"/>
            <a:ext cx="5648644" cy="4437380"/>
          </a:xfrm>
        </p:spPr>
        <p:txBody>
          <a:bodyPr>
            <a:noAutofit/>
          </a:bodyPr>
          <a:lstStyle/>
          <a:p>
            <a:pPr algn="just">
              <a:lnSpc>
                <a:spcPct val="110000"/>
              </a:lnSpc>
            </a:pPr>
            <a:r>
              <a:rPr lang="en-GB" altLang="en-US" sz="2000" b="1" dirty="0">
                <a:latin typeface="Palatino Linotype" panose="02040502050505030304" pitchFamily="18" charset="0"/>
                <a:cs typeface="Palatino Linotype" panose="02040502050505030304" pitchFamily="18" charset="0"/>
                <a:sym typeface="+mn-ea"/>
              </a:rPr>
              <a:t>1. Novelty:</a:t>
            </a:r>
            <a:r>
              <a:rPr lang="en-GB" altLang="en-US" sz="2000" dirty="0">
                <a:latin typeface="Palatino Linotype" panose="02040502050505030304" pitchFamily="18" charset="0"/>
                <a:cs typeface="Palatino Linotype" panose="02040502050505030304" pitchFamily="18" charset="0"/>
                <a:sym typeface="+mn-ea"/>
              </a:rPr>
              <a:t> </a:t>
            </a:r>
            <a:r>
              <a:rPr lang="en-GB" altLang="en-US" sz="1800" dirty="0">
                <a:latin typeface="Palatino Linotype" panose="02040502050505030304" pitchFamily="18" charset="0"/>
                <a:cs typeface="Palatino Linotype" panose="02040502050505030304" pitchFamily="18" charset="0"/>
                <a:sym typeface="+mn-ea"/>
              </a:rPr>
              <a:t>They are relatively new and have not yet been widely adopted or fully developed. These technologies are in the early stages of their life cycle. </a:t>
            </a:r>
            <a:endParaRPr lang="en-GB" altLang="en-US" sz="1800" dirty="0">
              <a:latin typeface="Palatino Linotype" panose="02040502050505030304" pitchFamily="18" charset="0"/>
              <a:cs typeface="Palatino Linotype" panose="02040502050505030304" pitchFamily="18" charset="0"/>
              <a:sym typeface="+mn-ea"/>
            </a:endParaRPr>
          </a:p>
          <a:p>
            <a:pPr algn="just">
              <a:lnSpc>
                <a:spcPct val="110000"/>
              </a:lnSpc>
            </a:pPr>
            <a:r>
              <a:rPr lang="en-GB" altLang="en-US" sz="2000" b="1" dirty="0">
                <a:latin typeface="Palatino Linotype" panose="02040502050505030304" pitchFamily="18" charset="0"/>
                <a:cs typeface="Palatino Linotype" panose="02040502050505030304" pitchFamily="18" charset="0"/>
                <a:sym typeface="+mn-ea"/>
              </a:rPr>
              <a:t>2. Potential Impact:</a:t>
            </a:r>
            <a:r>
              <a:rPr lang="en-GB" altLang="en-US" sz="2000" dirty="0">
                <a:latin typeface="Palatino Linotype" panose="02040502050505030304" pitchFamily="18" charset="0"/>
                <a:cs typeface="Palatino Linotype" panose="02040502050505030304" pitchFamily="18" charset="0"/>
                <a:sym typeface="+mn-ea"/>
              </a:rPr>
              <a:t> </a:t>
            </a:r>
            <a:r>
              <a:rPr lang="en-GB" altLang="en-US" sz="1800" dirty="0">
                <a:latin typeface="Palatino Linotype" panose="02040502050505030304" pitchFamily="18" charset="0"/>
                <a:cs typeface="Palatino Linotype" panose="02040502050505030304" pitchFamily="18" charset="0"/>
                <a:sym typeface="+mn-ea"/>
              </a:rPr>
              <a:t>Emerging technologies have the potential to significantly alter industries, economies, and society. They can create new markets, </a:t>
            </a:r>
            <a:r>
              <a:rPr lang="en-GB" altLang="en-US" sz="1800" b="1" dirty="0">
                <a:latin typeface="Palatino Linotype" panose="02040502050505030304" pitchFamily="18" charset="0"/>
                <a:cs typeface="Palatino Linotype" panose="02040502050505030304" pitchFamily="18" charset="0"/>
                <a:sym typeface="+mn-ea"/>
              </a:rPr>
              <a:t>disrupt</a:t>
            </a:r>
            <a:r>
              <a:rPr lang="en-GB" altLang="en-US" sz="1800" dirty="0">
                <a:latin typeface="Palatino Linotype" panose="02040502050505030304" pitchFamily="18" charset="0"/>
                <a:cs typeface="Palatino Linotype" panose="02040502050505030304" pitchFamily="18" charset="0"/>
                <a:sym typeface="+mn-ea"/>
              </a:rPr>
              <a:t> existing ones, and lead to substantial changes in the way we live and work.</a:t>
            </a:r>
            <a:endParaRPr lang="en-GB" altLang="en-US" sz="1800" dirty="0">
              <a:latin typeface="Palatino Linotype" panose="02040502050505030304" pitchFamily="18" charset="0"/>
              <a:cs typeface="Palatino Linotype" panose="02040502050505030304" pitchFamily="18" charset="0"/>
              <a:sym typeface="+mn-ea"/>
            </a:endParaRPr>
          </a:p>
          <a:p>
            <a:pPr algn="just">
              <a:lnSpc>
                <a:spcPct val="110000"/>
              </a:lnSpc>
            </a:pPr>
            <a:r>
              <a:rPr lang="en-GB" altLang="en-US" sz="2000" dirty="0">
                <a:latin typeface="Palatino Linotype" panose="02040502050505030304" pitchFamily="18" charset="0"/>
                <a:cs typeface="Palatino Linotype" panose="02040502050505030304" pitchFamily="18" charset="0"/>
                <a:sym typeface="+mn-ea"/>
              </a:rPr>
              <a:t>3. </a:t>
            </a:r>
            <a:r>
              <a:rPr lang="en-GB" altLang="en-US" sz="2000" b="1" dirty="0">
                <a:latin typeface="Palatino Linotype" panose="02040502050505030304" pitchFamily="18" charset="0"/>
                <a:cs typeface="Palatino Linotype" panose="02040502050505030304" pitchFamily="18" charset="0"/>
                <a:sym typeface="+mn-ea"/>
              </a:rPr>
              <a:t>Rapid Evolution: </a:t>
            </a:r>
            <a:r>
              <a:rPr lang="en-GB" altLang="en-US" sz="1800" dirty="0">
                <a:latin typeface="Palatino Linotype" panose="02040502050505030304" pitchFamily="18" charset="0"/>
                <a:cs typeface="Palatino Linotype" panose="02040502050505030304" pitchFamily="18" charset="0"/>
                <a:sym typeface="+mn-ea"/>
              </a:rPr>
              <a:t>These technologies are characterized by rapid advancement and innovation..</a:t>
            </a:r>
            <a:endParaRPr lang="en-GB" altLang="en-US" sz="1800" dirty="0">
              <a:latin typeface="Palatino Linotype" panose="02040502050505030304" pitchFamily="18" charset="0"/>
              <a:cs typeface="Palatino Linotype" panose="02040502050505030304" pitchFamily="18" charset="0"/>
              <a:sym typeface="+mn-ea"/>
            </a:endParaRPr>
          </a:p>
        </p:txBody>
      </p:sp>
      <p:sp>
        <p:nvSpPr>
          <p:cNvPr id="4" name="TextBox 3"/>
          <p:cNvSpPr txBox="1"/>
          <p:nvPr/>
        </p:nvSpPr>
        <p:spPr>
          <a:xfrm>
            <a:off x="1237931" y="1207812"/>
            <a:ext cx="11277919"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GB" sz="2400" b="0" i="0" u="none" strike="noStrike" kern="1200" cap="none" spc="0" normalizeH="0" baseline="0" noProof="0" dirty="0">
                <a:ln>
                  <a:noFill/>
                </a:ln>
                <a:solidFill>
                  <a:srgbClr val="FF0000"/>
                </a:solidFill>
                <a:effectLst/>
                <a:uLnTx/>
                <a:uFillTx/>
                <a:latin typeface="Palatino Linotype" panose="02040502050505030304" pitchFamily="18" charset="0"/>
                <a:ea typeface="+mn-ea"/>
                <a:cs typeface="+mn-cs"/>
              </a:rPr>
              <a:t>Emerging technologies are those that are in the nascent stages of their development and adoption, with the potential to create significant future impact.</a:t>
            </a:r>
            <a:endParaRPr kumimoji="0" lang="en-GB" sz="2400" b="0" i="0" u="none" strike="noStrike" kern="1200" cap="none" spc="0" normalizeH="0" baseline="0" noProof="0" dirty="0">
              <a:ln>
                <a:noFill/>
              </a:ln>
              <a:solidFill>
                <a:srgbClr val="FF0000"/>
              </a:solidFill>
              <a:effectLst/>
              <a:uLnTx/>
              <a:uFillTx/>
              <a:latin typeface="Palatino Linotype" panose="02040502050505030304" pitchFamily="18" charset="0"/>
              <a:ea typeface="+mn-ea"/>
              <a:cs typeface="+mn-cs"/>
            </a:endParaRPr>
          </a:p>
        </p:txBody>
      </p:sp>
      <p:sp>
        <p:nvSpPr>
          <p:cNvPr id="5" name="TextBox 4"/>
          <p:cNvSpPr txBox="1"/>
          <p:nvPr/>
        </p:nvSpPr>
        <p:spPr>
          <a:xfrm>
            <a:off x="7113905" y="2141855"/>
            <a:ext cx="4909820" cy="4727575"/>
          </a:xfrm>
          <a:prstGeom prst="rect">
            <a:avLst/>
          </a:prstGeom>
          <a:noFill/>
        </p:spPr>
        <p:txBody>
          <a:bodyPr wrap="square">
            <a:spAutoFit/>
          </a:bodyPr>
          <a:lstStyle/>
          <a:p>
            <a:pPr marL="0" marR="0" lvl="0" indent="0" algn="just" defTabSz="914400" rtl="0" eaLnBrk="1" fontAlgn="auto" latinLnBrk="0" hangingPunct="1">
              <a:lnSpc>
                <a:spcPct val="110000"/>
              </a:lnSpc>
              <a:spcBef>
                <a:spcPts val="0"/>
              </a:spcBef>
              <a:spcAft>
                <a:spcPts val="0"/>
              </a:spcAft>
              <a:buClrTx/>
              <a:buSzTx/>
              <a:buFontTx/>
              <a:buNone/>
              <a:defRPr/>
            </a:pPr>
            <a:r>
              <a:rPr kumimoji="0" lang="en-GB" altLang="en-US" sz="2000" b="0" i="0" u="none" strike="noStrike" kern="1200" cap="none" spc="0" normalizeH="0" baseline="0" noProof="0" dirty="0">
                <a:ln>
                  <a:noFill/>
                </a:ln>
                <a:solidFill>
                  <a:prstClr val="black"/>
                </a:solidFill>
                <a:effectLst/>
                <a:uLnTx/>
                <a:uFillTx/>
                <a:latin typeface="Palatino Linotype" panose="02040502050505030304" pitchFamily="18" charset="0"/>
                <a:ea typeface="+mn-ea"/>
                <a:cs typeface="Palatino Linotype" panose="02040502050505030304" pitchFamily="18" charset="0"/>
                <a:sym typeface="+mn-ea"/>
              </a:rPr>
              <a:t>4. </a:t>
            </a:r>
            <a:r>
              <a:rPr kumimoji="0" lang="en-GB" altLang="en-US" sz="2000" b="1" i="0" u="none" strike="noStrike" kern="1200" cap="none" spc="0" normalizeH="0" baseline="0" noProof="0" dirty="0">
                <a:ln>
                  <a:noFill/>
                </a:ln>
                <a:solidFill>
                  <a:prstClr val="black"/>
                </a:solidFill>
                <a:effectLst/>
                <a:uLnTx/>
                <a:uFillTx/>
                <a:latin typeface="Palatino Linotype" panose="02040502050505030304" pitchFamily="18" charset="0"/>
                <a:ea typeface="+mn-ea"/>
                <a:cs typeface="Palatino Linotype" panose="02040502050505030304" pitchFamily="18" charset="0"/>
                <a:sym typeface="+mn-ea"/>
              </a:rPr>
              <a:t>Uncertainty</a:t>
            </a:r>
            <a:r>
              <a:rPr kumimoji="0" lang="en-GB" altLang="en-US" sz="2000" b="0" i="0" u="none" strike="noStrike" kern="1200" cap="none" spc="0" normalizeH="0" baseline="0" noProof="0" dirty="0">
                <a:ln>
                  <a:noFill/>
                </a:ln>
                <a:solidFill>
                  <a:prstClr val="black"/>
                </a:solidFill>
                <a:effectLst/>
                <a:uLnTx/>
                <a:uFillTx/>
                <a:latin typeface="Palatino Linotype" panose="02040502050505030304" pitchFamily="18" charset="0"/>
                <a:ea typeface="+mn-ea"/>
                <a:cs typeface="Palatino Linotype" panose="02040502050505030304" pitchFamily="18" charset="0"/>
                <a:sym typeface="+mn-ea"/>
              </a:rPr>
              <a:t>: </a:t>
            </a:r>
            <a:r>
              <a:rPr kumimoji="0" lang="en-GB" altLang="en-US" b="0" i="0" u="none" strike="noStrike" kern="1200" cap="none" spc="0" normalizeH="0" baseline="0" noProof="0" dirty="0">
                <a:ln>
                  <a:noFill/>
                </a:ln>
                <a:solidFill>
                  <a:prstClr val="black"/>
                </a:solidFill>
                <a:effectLst/>
                <a:uLnTx/>
                <a:uFillTx/>
                <a:latin typeface="Palatino Linotype" panose="02040502050505030304" pitchFamily="18" charset="0"/>
                <a:ea typeface="+mn-ea"/>
                <a:cs typeface="Palatino Linotype" panose="02040502050505030304" pitchFamily="18" charset="0"/>
                <a:sym typeface="+mn-ea"/>
              </a:rPr>
              <a:t>The full implications and future trajectories of emerging technologies are often uncertain. Their development and adoption can be influenced by various factors, including technological breakthroughs, regulatory changes, market dynamics, and social acceptance.</a:t>
            </a:r>
            <a:endParaRPr kumimoji="0" lang="en-GB" altLang="en-US" b="0" i="0" u="none" strike="noStrike" kern="1200" cap="none" spc="0" normalizeH="0" baseline="0" noProof="0" dirty="0">
              <a:ln>
                <a:noFill/>
              </a:ln>
              <a:solidFill>
                <a:prstClr val="black"/>
              </a:solidFill>
              <a:effectLst/>
              <a:uLnTx/>
              <a:uFillTx/>
              <a:latin typeface="Palatino Linotype" panose="02040502050505030304" pitchFamily="18" charset="0"/>
              <a:ea typeface="+mn-ea"/>
              <a:cs typeface="Palatino Linotype" panose="02040502050505030304" pitchFamily="18" charset="0"/>
              <a:sym typeface="+mn-ea"/>
            </a:endParaRPr>
          </a:p>
          <a:p>
            <a:pPr marL="0" marR="0" lvl="0" indent="0" algn="just" defTabSz="914400" rtl="0" eaLnBrk="1" fontAlgn="auto" latinLnBrk="0" hangingPunct="1">
              <a:lnSpc>
                <a:spcPct val="110000"/>
              </a:lnSpc>
              <a:spcBef>
                <a:spcPts val="0"/>
              </a:spcBef>
              <a:spcAft>
                <a:spcPts val="0"/>
              </a:spcAft>
              <a:buClrTx/>
              <a:buSzTx/>
              <a:buFontTx/>
              <a:buNone/>
              <a:defRPr/>
            </a:pPr>
            <a:r>
              <a:rPr kumimoji="0" lang="en-GB" altLang="en-US" sz="2000" b="0" i="0" u="none" strike="noStrike" kern="1200" cap="none" spc="0" normalizeH="0" baseline="0" noProof="0" dirty="0">
                <a:ln>
                  <a:noFill/>
                </a:ln>
                <a:solidFill>
                  <a:prstClr val="black"/>
                </a:solidFill>
                <a:effectLst/>
                <a:uLnTx/>
                <a:uFillTx/>
                <a:latin typeface="Palatino Linotype" panose="02040502050505030304" pitchFamily="18" charset="0"/>
                <a:ea typeface="+mn-ea"/>
                <a:cs typeface="Palatino Linotype" panose="02040502050505030304" pitchFamily="18" charset="0"/>
                <a:sym typeface="+mn-ea"/>
              </a:rPr>
              <a:t>5. </a:t>
            </a:r>
            <a:r>
              <a:rPr kumimoji="0" lang="en-GB" altLang="en-US" sz="2000" b="1" i="0" u="none" strike="noStrike" kern="1200" cap="none" spc="0" normalizeH="0" baseline="0" noProof="0" dirty="0">
                <a:ln>
                  <a:noFill/>
                </a:ln>
                <a:solidFill>
                  <a:prstClr val="black"/>
                </a:solidFill>
                <a:effectLst/>
                <a:uLnTx/>
                <a:uFillTx/>
                <a:latin typeface="Palatino Linotype" panose="02040502050505030304" pitchFamily="18" charset="0"/>
                <a:ea typeface="+mn-ea"/>
                <a:cs typeface="Palatino Linotype" panose="02040502050505030304" pitchFamily="18" charset="0"/>
                <a:sym typeface="+mn-ea"/>
              </a:rPr>
              <a:t>Interdisciplinary Nature</a:t>
            </a:r>
            <a:r>
              <a:rPr kumimoji="0" lang="en-GB" altLang="en-US" sz="2000" b="0" i="0" u="none" strike="noStrike" kern="1200" cap="none" spc="0" normalizeH="0" baseline="0" noProof="0" dirty="0">
                <a:ln>
                  <a:noFill/>
                </a:ln>
                <a:solidFill>
                  <a:prstClr val="black"/>
                </a:solidFill>
                <a:effectLst/>
                <a:uLnTx/>
                <a:uFillTx/>
                <a:latin typeface="Palatino Linotype" panose="02040502050505030304" pitchFamily="18" charset="0"/>
                <a:ea typeface="+mn-ea"/>
                <a:cs typeface="Palatino Linotype" panose="02040502050505030304" pitchFamily="18" charset="0"/>
                <a:sym typeface="+mn-ea"/>
              </a:rPr>
              <a:t>: </a:t>
            </a:r>
            <a:r>
              <a:rPr kumimoji="0" lang="en-GB" altLang="en-US" b="0" i="0" u="none" strike="noStrike" kern="1200" cap="none" spc="0" normalizeH="0" baseline="0" noProof="0" dirty="0">
                <a:ln>
                  <a:noFill/>
                </a:ln>
                <a:solidFill>
                  <a:prstClr val="black"/>
                </a:solidFill>
                <a:effectLst/>
                <a:uLnTx/>
                <a:uFillTx/>
                <a:latin typeface="Palatino Linotype" panose="02040502050505030304" pitchFamily="18" charset="0"/>
                <a:ea typeface="+mn-ea"/>
                <a:cs typeface="Palatino Linotype" panose="02040502050505030304" pitchFamily="18" charset="0"/>
                <a:sym typeface="+mn-ea"/>
              </a:rPr>
              <a:t>Emerging technologies often arise at the intersection of multiple disciplines, combining advances in fields such as computing, biology, materials science, and engineering to create new capabilities and solutions.</a:t>
            </a:r>
            <a:endParaRPr kumimoji="0" lang="en-GB" altLang="en-US" b="0" i="0" u="none" strike="noStrike" kern="1200" cap="none" spc="0" normalizeH="0" baseline="0" noProof="0" dirty="0">
              <a:ln>
                <a:noFill/>
              </a:ln>
              <a:solidFill>
                <a:prstClr val="black"/>
              </a:solidFill>
              <a:effectLst/>
              <a:uLnTx/>
              <a:uFillTx/>
              <a:latin typeface="Palatino Linotype" panose="02040502050505030304" pitchFamily="18" charset="0"/>
              <a:ea typeface="+mn-ea"/>
              <a:cs typeface="Palatino Linotype" panose="02040502050505030304" pitchFamily="18" charset="0"/>
              <a:sym typeface="+mn-ea"/>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02410" y="1468120"/>
            <a:ext cx="10598150" cy="4411980"/>
          </a:xfrm>
          <a:prstGeom prst="rect">
            <a:avLst/>
          </a:prstGeom>
          <a:noFill/>
        </p:spPr>
        <p:txBody>
          <a:bodyPr wrap="square" rtlCol="0">
            <a:spAutoFit/>
          </a:bodyPr>
          <a:lstStyle/>
          <a:p>
            <a:pPr marL="0" indent="0" algn="ctr">
              <a:lnSpc>
                <a:spcPct val="130000"/>
              </a:lnSpc>
              <a:buNone/>
            </a:pPr>
            <a:r>
              <a:rPr lang="en-US" altLang="en-US" sz="7200" b="1" dirty="0">
                <a:solidFill>
                  <a:srgbClr val="00B050"/>
                </a:solidFill>
                <a:effectLst>
                  <a:outerShdw blurRad="38100" dist="38100" dir="2700000" algn="tl">
                    <a:srgbClr val="000000">
                      <a:alpha val="43137"/>
                    </a:srgbClr>
                  </a:outerShdw>
                </a:effectLst>
                <a:latin typeface="Palatino Linotype" panose="02040502050505030304" pitchFamily="18" charset="0"/>
                <a:cs typeface="Palatino Linotype" panose="02040502050505030304" pitchFamily="18" charset="0"/>
                <a:sym typeface="+mn-ea"/>
              </a:rPr>
              <a:t>Will Artificial Intelligence replace us?</a:t>
            </a:r>
            <a:endParaRPr lang="en-US" altLang="en-US" sz="7200" b="1" dirty="0">
              <a:solidFill>
                <a:srgbClr val="00B050"/>
              </a:solidFill>
              <a:effectLst>
                <a:outerShdw blurRad="38100" dist="38100" dir="2700000" algn="tl">
                  <a:srgbClr val="000000">
                    <a:alpha val="43137"/>
                  </a:srgbClr>
                </a:outerShdw>
              </a:effectLst>
              <a:latin typeface="Palatino Linotype" panose="02040502050505030304" pitchFamily="18" charset="0"/>
              <a:cs typeface="Palatino Linotype" panose="02040502050505030304" pitchFamily="18" charset="0"/>
              <a:sym typeface="+mn-ea"/>
            </a:endParaRPr>
          </a:p>
        </p:txBody>
      </p:sp>
    </p:spTree>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42" name="Title 1"/>
          <p:cNvSpPr>
            <a:spLocks noGrp="1"/>
          </p:cNvSpPr>
          <p:nvPr>
            <p:ph type="title"/>
          </p:nvPr>
        </p:nvSpPr>
        <p:spPr>
          <a:xfrm>
            <a:off x="1924371" y="661886"/>
            <a:ext cx="8689067" cy="3342966"/>
          </a:xfrm>
        </p:spPr>
        <p:txBody>
          <a:bodyPr>
            <a:noAutofit/>
          </a:bodyPr>
          <a:lstStyle/>
          <a:p>
            <a:pPr algn="ctr"/>
            <a:r>
              <a:rPr lang="en-GB" sz="5000" b="1" dirty="0">
                <a:solidFill>
                  <a:srgbClr val="00B050"/>
                </a:solidFill>
                <a:effectLst>
                  <a:outerShdw blurRad="38100" dist="38100" dir="2700000" algn="tl">
                    <a:srgbClr val="000000">
                      <a:alpha val="43137"/>
                    </a:srgbClr>
                  </a:outerShdw>
                </a:effectLst>
                <a:latin typeface="Palatino Linotype" panose="02040502050505030304" pitchFamily="18" charset="0"/>
                <a:cs typeface="Palatino Linotype" panose="02040502050505030304" pitchFamily="18" charset="0"/>
              </a:rPr>
              <a:t>Conceptual Clarification</a:t>
            </a:r>
            <a:br>
              <a:rPr lang="en-GB" sz="5000" b="1" dirty="0">
                <a:solidFill>
                  <a:srgbClr val="00B050"/>
                </a:solidFill>
                <a:effectLst>
                  <a:outerShdw blurRad="38100" dist="38100" dir="2700000" algn="tl">
                    <a:srgbClr val="000000">
                      <a:alpha val="43137"/>
                    </a:srgbClr>
                  </a:outerShdw>
                </a:effectLst>
                <a:latin typeface="Palatino Linotype" panose="02040502050505030304" pitchFamily="18" charset="0"/>
                <a:cs typeface="Palatino Linotype" panose="02040502050505030304" pitchFamily="18" charset="0"/>
              </a:rPr>
            </a:br>
            <a:br>
              <a:rPr lang="en-GB" sz="5000" b="1" dirty="0">
                <a:solidFill>
                  <a:srgbClr val="00B050"/>
                </a:solidFill>
                <a:effectLst>
                  <a:outerShdw blurRad="38100" dist="38100" dir="2700000" algn="tl">
                    <a:srgbClr val="000000">
                      <a:alpha val="43137"/>
                    </a:srgbClr>
                  </a:outerShdw>
                </a:effectLst>
                <a:latin typeface="Palatino Linotype" panose="02040502050505030304" pitchFamily="18" charset="0"/>
                <a:cs typeface="Palatino Linotype" panose="02040502050505030304" pitchFamily="18" charset="0"/>
              </a:rPr>
            </a:br>
            <a:endParaRPr lang="en-US" altLang="en-GB" sz="5000" b="1" dirty="0">
              <a:solidFill>
                <a:srgbClr val="FF0000"/>
              </a:solidFill>
              <a:effectLst>
                <a:outerShdw blurRad="38100" dist="38100" dir="2700000" algn="tl">
                  <a:srgbClr val="000000">
                    <a:alpha val="43137"/>
                  </a:srgbClr>
                </a:outerShdw>
              </a:effectLst>
              <a:latin typeface="Palatino Linotype" panose="02040502050505030304" pitchFamily="18" charset="0"/>
              <a:cs typeface="Palatino Linotype" panose="02040502050505030304" pitchFamily="18" charset="0"/>
            </a:endParaRPr>
          </a:p>
        </p:txBody>
      </p:sp>
      <p:sp>
        <p:nvSpPr>
          <p:cNvPr id="2" name="Title 1"/>
          <p:cNvSpPr txBox="1"/>
          <p:nvPr/>
        </p:nvSpPr>
        <p:spPr>
          <a:xfrm>
            <a:off x="1578562" y="2819400"/>
            <a:ext cx="10084749" cy="177981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br>
              <a:rPr lang="en-GB" sz="7500" b="1" dirty="0">
                <a:solidFill>
                  <a:srgbClr val="00B050"/>
                </a:solidFill>
                <a:effectLst>
                  <a:outerShdw blurRad="38100" dist="38100" dir="2700000" algn="tl">
                    <a:srgbClr val="000000">
                      <a:alpha val="43137"/>
                    </a:srgbClr>
                  </a:outerShdw>
                </a:effectLst>
                <a:latin typeface="Palatino Linotype" panose="02040502050505030304" pitchFamily="18" charset="0"/>
                <a:cs typeface="Palatino Linotype" panose="02040502050505030304" pitchFamily="18" charset="0"/>
              </a:rPr>
            </a:br>
            <a:r>
              <a:rPr lang="en-GB" sz="7500" b="1" dirty="0">
                <a:solidFill>
                  <a:srgbClr val="FF0000"/>
                </a:solidFill>
                <a:effectLst>
                  <a:outerShdw blurRad="38100" dist="38100" dir="2700000" algn="tl">
                    <a:srgbClr val="000000">
                      <a:alpha val="43137"/>
                    </a:srgbClr>
                  </a:outerShdw>
                </a:effectLst>
                <a:latin typeface="Palatino Linotype" panose="02040502050505030304" pitchFamily="18" charset="0"/>
                <a:cs typeface="Palatino Linotype" panose="02040502050505030304" pitchFamily="18" charset="0"/>
              </a:rPr>
              <a:t>Artificial Intelligence</a:t>
            </a:r>
            <a:endParaRPr lang="en-US" altLang="en-GB" sz="7500" b="1" dirty="0">
              <a:solidFill>
                <a:srgbClr val="FF0000"/>
              </a:solidFill>
              <a:effectLst>
                <a:outerShdw blurRad="38100" dist="38100" dir="2700000" algn="tl">
                  <a:srgbClr val="000000">
                    <a:alpha val="43137"/>
                  </a:srgbClr>
                </a:outerShdw>
              </a:effectLst>
              <a:latin typeface="Palatino Linotype" panose="02040502050505030304" pitchFamily="18" charset="0"/>
              <a:cs typeface="Palatino Linotype" panose="02040502050505030304" pitchFamily="18" charset="0"/>
            </a:endParaRPr>
          </a:p>
        </p:txBody>
      </p:sp>
    </p:spTree>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1"/>
          <p:cNvSpPr txBox="1"/>
          <p:nvPr/>
        </p:nvSpPr>
        <p:spPr>
          <a:xfrm>
            <a:off x="1757276" y="369191"/>
            <a:ext cx="9775991" cy="724247"/>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a:ln>
                  <a:noFill/>
                </a:ln>
                <a:solidFill>
                  <a:srgbClr val="00B050"/>
                </a:solidFill>
                <a:effectLst>
                  <a:outerShdw blurRad="38100" dist="38100" dir="2700000" algn="tl">
                    <a:srgbClr val="000000">
                      <a:alpha val="43137"/>
                    </a:srgbClr>
                  </a:outerShdw>
                </a:effectLst>
                <a:uLnTx/>
                <a:uFillTx/>
                <a:latin typeface="Palatino Linotype" panose="02040502050505030304" pitchFamily="18" charset="0"/>
                <a:ea typeface="+mn-ea"/>
                <a:cs typeface="Palatino Linotype" panose="02040502050505030304" pitchFamily="18" charset="0"/>
              </a:rPr>
              <a:t>Artificial Intelligence Definition</a:t>
            </a:r>
            <a:endParaRPr kumimoji="0" lang="en-US" sz="4000" b="1" i="0" u="none" strike="noStrike" kern="1200" cap="none" spc="0" normalizeH="0" baseline="0" noProof="0" dirty="0">
              <a:ln>
                <a:noFill/>
              </a:ln>
              <a:solidFill>
                <a:srgbClr val="00B050"/>
              </a:solidFill>
              <a:effectLst>
                <a:outerShdw blurRad="38100" dist="38100" dir="2700000" algn="tl">
                  <a:srgbClr val="000000">
                    <a:alpha val="43137"/>
                  </a:srgbClr>
                </a:outerShdw>
              </a:effectLst>
              <a:uLnTx/>
              <a:uFillTx/>
              <a:latin typeface="Palatino Linotype" panose="02040502050505030304" pitchFamily="18" charset="0"/>
              <a:ea typeface="+mn-ea"/>
              <a:cs typeface="Palatino Linotype" panose="02040502050505030304" pitchFamily="18" charset="0"/>
            </a:endParaRPr>
          </a:p>
        </p:txBody>
      </p:sp>
      <p:sp>
        <p:nvSpPr>
          <p:cNvPr id="6" name="Rectangle 5"/>
          <p:cNvSpPr/>
          <p:nvPr/>
        </p:nvSpPr>
        <p:spPr>
          <a:xfrm>
            <a:off x="2085447" y="1770281"/>
            <a:ext cx="7066673" cy="52197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a:ln>
                  <a:noFill/>
                </a:ln>
                <a:solidFill>
                  <a:prstClr val="black"/>
                </a:solidFill>
                <a:effectLst/>
                <a:uLnTx/>
                <a:uFillTx/>
                <a:latin typeface="Palatino Linotype" panose="02040502050505030304" pitchFamily="18" charset="0"/>
                <a:ea typeface="+mn-ea"/>
                <a:cs typeface="Palatino Linotype" panose="02040502050505030304" pitchFamily="18" charset="0"/>
              </a:rPr>
              <a:t>Simply put:</a:t>
            </a:r>
            <a:endParaRPr kumimoji="0" lang="en-US" sz="2800" b="1" i="0" u="none" strike="noStrike" kern="1200" cap="none" spc="0" normalizeH="0" baseline="0" noProof="0" dirty="0">
              <a:ln>
                <a:noFill/>
              </a:ln>
              <a:solidFill>
                <a:prstClr val="black"/>
              </a:solidFill>
              <a:effectLst/>
              <a:uLnTx/>
              <a:uFillTx/>
              <a:latin typeface="Palatino Linotype" panose="02040502050505030304" pitchFamily="18" charset="0"/>
              <a:ea typeface="+mn-ea"/>
              <a:cs typeface="Palatino Linotype" panose="02040502050505030304" pitchFamily="18" charset="0"/>
            </a:endParaRPr>
          </a:p>
        </p:txBody>
      </p:sp>
      <p:sp>
        <p:nvSpPr>
          <p:cNvPr id="7" name="Rectangle 6"/>
          <p:cNvSpPr/>
          <p:nvPr/>
        </p:nvSpPr>
        <p:spPr>
          <a:xfrm>
            <a:off x="2085447" y="2318121"/>
            <a:ext cx="1998816" cy="52197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a:ln>
                  <a:noFill/>
                </a:ln>
                <a:solidFill>
                  <a:srgbClr val="FF0000"/>
                </a:solidFill>
                <a:effectLst/>
                <a:uLnTx/>
                <a:uFillTx/>
                <a:latin typeface="Palatino Linotype" panose="02040502050505030304" pitchFamily="18" charset="0"/>
                <a:ea typeface="+mn-ea"/>
                <a:cs typeface="Palatino Linotype" panose="02040502050505030304" pitchFamily="18" charset="0"/>
              </a:rPr>
              <a:t>Artificial</a:t>
            </a:r>
            <a:endParaRPr kumimoji="0" lang="en-US" sz="2800" b="1" i="0" u="none" strike="noStrike" kern="1200" cap="none" spc="0" normalizeH="0" baseline="0" noProof="0" dirty="0">
              <a:ln>
                <a:noFill/>
              </a:ln>
              <a:solidFill>
                <a:srgbClr val="FF0000"/>
              </a:solidFill>
              <a:effectLst/>
              <a:uLnTx/>
              <a:uFillTx/>
              <a:latin typeface="Palatino Linotype" panose="02040502050505030304" pitchFamily="18" charset="0"/>
              <a:ea typeface="+mn-ea"/>
              <a:cs typeface="Palatino Linotype" panose="02040502050505030304" pitchFamily="18" charset="0"/>
            </a:endParaRPr>
          </a:p>
        </p:txBody>
      </p:sp>
      <p:sp>
        <p:nvSpPr>
          <p:cNvPr id="8" name="Rectangle 7"/>
          <p:cNvSpPr/>
          <p:nvPr/>
        </p:nvSpPr>
        <p:spPr>
          <a:xfrm>
            <a:off x="3931348" y="2309102"/>
            <a:ext cx="400931" cy="52322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a:ln>
                  <a:noFill/>
                </a:ln>
                <a:solidFill>
                  <a:srgbClr val="00B0F0"/>
                </a:solidFill>
                <a:effectLst/>
                <a:uLnTx/>
                <a:uFillTx/>
                <a:latin typeface="Arial Black" panose="020B0A04020102020204" pitchFamily="34" charset="0"/>
                <a:ea typeface="+mn-ea"/>
                <a:cs typeface="Arial" panose="02080604020202020204" pitchFamily="34" charset="0"/>
              </a:rPr>
              <a:t>+</a:t>
            </a:r>
            <a:endParaRPr kumimoji="0" lang="en-US" sz="2800" b="0" i="0" u="none" strike="noStrike" kern="1200" cap="none" spc="0" normalizeH="0" baseline="0" noProof="0" dirty="0">
              <a:ln>
                <a:noFill/>
              </a:ln>
              <a:solidFill>
                <a:srgbClr val="00B0F0"/>
              </a:solidFill>
              <a:effectLst/>
              <a:uLnTx/>
              <a:uFillTx/>
              <a:latin typeface="Arial Black" panose="020B0A04020102020204" pitchFamily="34" charset="0"/>
              <a:ea typeface="+mn-ea"/>
              <a:cs typeface="Arial" panose="02080604020202020204" pitchFamily="34" charset="0"/>
            </a:endParaRPr>
          </a:p>
        </p:txBody>
      </p:sp>
      <p:sp>
        <p:nvSpPr>
          <p:cNvPr id="9" name="Rectangle 8"/>
          <p:cNvSpPr/>
          <p:nvPr/>
        </p:nvSpPr>
        <p:spPr>
          <a:xfrm>
            <a:off x="4476359" y="2298010"/>
            <a:ext cx="2693964" cy="52197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a:ln>
                  <a:noFill/>
                </a:ln>
                <a:solidFill>
                  <a:srgbClr val="70AD47"/>
                </a:solidFill>
                <a:effectLst/>
                <a:uLnTx/>
                <a:uFillTx/>
                <a:latin typeface="Palatino Linotype" panose="02040502050505030304" pitchFamily="18" charset="0"/>
                <a:ea typeface="+mn-ea"/>
                <a:cs typeface="Palatino Linotype" panose="02040502050505030304" pitchFamily="18" charset="0"/>
              </a:rPr>
              <a:t>Intelligence</a:t>
            </a:r>
            <a:endParaRPr kumimoji="0" lang="en-US" sz="2800" b="1" i="0" u="none" strike="noStrike" kern="1200" cap="none" spc="0" normalizeH="0" baseline="0" noProof="0" dirty="0">
              <a:ln>
                <a:noFill/>
              </a:ln>
              <a:solidFill>
                <a:srgbClr val="70AD47"/>
              </a:solidFill>
              <a:effectLst/>
              <a:uLnTx/>
              <a:uFillTx/>
              <a:latin typeface="Palatino Linotype" panose="02040502050505030304" pitchFamily="18" charset="0"/>
              <a:ea typeface="+mn-ea"/>
              <a:cs typeface="Palatino Linotype" panose="02040502050505030304" pitchFamily="18" charset="0"/>
            </a:endParaRPr>
          </a:p>
        </p:txBody>
      </p:sp>
      <p:sp>
        <p:nvSpPr>
          <p:cNvPr id="10" name="Rectangle 9"/>
          <p:cNvSpPr/>
          <p:nvPr/>
        </p:nvSpPr>
        <p:spPr>
          <a:xfrm>
            <a:off x="7066674" y="2298010"/>
            <a:ext cx="400931" cy="52322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a:ln>
                  <a:noFill/>
                </a:ln>
                <a:solidFill>
                  <a:srgbClr val="00B0F0"/>
                </a:solidFill>
                <a:effectLst/>
                <a:uLnTx/>
                <a:uFillTx/>
                <a:latin typeface="Arial Black" panose="020B0A04020102020204" pitchFamily="34" charset="0"/>
                <a:ea typeface="+mn-ea"/>
                <a:cs typeface="Arial" panose="02080604020202020204" pitchFamily="34" charset="0"/>
              </a:rPr>
              <a:t>=</a:t>
            </a:r>
            <a:endParaRPr kumimoji="0" lang="en-US" sz="2800" b="0" i="0" u="none" strike="noStrike" kern="1200" cap="none" spc="0" normalizeH="0" baseline="0" noProof="0" dirty="0">
              <a:ln>
                <a:noFill/>
              </a:ln>
              <a:solidFill>
                <a:srgbClr val="00B0F0"/>
              </a:solidFill>
              <a:effectLst/>
              <a:uLnTx/>
              <a:uFillTx/>
              <a:latin typeface="Arial Black" panose="020B0A04020102020204" pitchFamily="34" charset="0"/>
              <a:ea typeface="+mn-ea"/>
              <a:cs typeface="Arial" panose="02080604020202020204" pitchFamily="34" charset="0"/>
            </a:endParaRPr>
          </a:p>
        </p:txBody>
      </p:sp>
      <p:sp>
        <p:nvSpPr>
          <p:cNvPr id="11" name="Rectangle 10"/>
          <p:cNvSpPr/>
          <p:nvPr/>
        </p:nvSpPr>
        <p:spPr>
          <a:xfrm>
            <a:off x="7579890" y="2303630"/>
            <a:ext cx="4881489" cy="52197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a:ln>
                  <a:noFill/>
                </a:ln>
                <a:solidFill>
                  <a:srgbClr val="C00000"/>
                </a:solidFill>
                <a:effectLst/>
                <a:uLnTx/>
                <a:uFillTx/>
                <a:latin typeface="Palatino Linotype" panose="02040502050505030304" pitchFamily="18" charset="0"/>
                <a:ea typeface="+mn-ea"/>
                <a:cs typeface="Palatino Linotype" panose="02040502050505030304" pitchFamily="18" charset="0"/>
              </a:rPr>
              <a:t>Artificial Intelligence</a:t>
            </a:r>
            <a:endParaRPr kumimoji="0" lang="en-US" sz="2800" b="1" i="0" u="none" strike="noStrike" kern="1200" cap="none" spc="0" normalizeH="0" baseline="0" noProof="0" dirty="0">
              <a:ln>
                <a:noFill/>
              </a:ln>
              <a:solidFill>
                <a:srgbClr val="C00000"/>
              </a:solidFill>
              <a:effectLst/>
              <a:uLnTx/>
              <a:uFillTx/>
              <a:latin typeface="Palatino Linotype" panose="02040502050505030304" pitchFamily="18" charset="0"/>
              <a:ea typeface="+mn-ea"/>
              <a:cs typeface="Palatino Linotype" panose="02040502050505030304" pitchFamily="18" charset="0"/>
            </a:endParaRPr>
          </a:p>
        </p:txBody>
      </p:sp>
      <p:pic>
        <p:nvPicPr>
          <p:cNvPr id="12" name="Picture 11"/>
          <p:cNvPicPr>
            <a:picLocks noChangeAspect="1"/>
          </p:cNvPicPr>
          <p:nvPr/>
        </p:nvPicPr>
        <p:blipFill rotWithShape="1">
          <a:blip r:embed="rId1">
            <a:extLst>
              <a:ext uri="{28A0092B-C50C-407E-A947-70E740481C1C}">
                <a14:useLocalDpi xmlns:a14="http://schemas.microsoft.com/office/drawing/2010/main" val="0"/>
              </a:ext>
            </a:extLst>
          </a:blip>
          <a:srcRect l="27129"/>
          <a:stretch>
            <a:fillRect/>
          </a:stretch>
        </p:blipFill>
        <p:spPr>
          <a:xfrm>
            <a:off x="7944928" y="2970345"/>
            <a:ext cx="3749669" cy="2895618"/>
          </a:xfrm>
          <a:prstGeom prst="rect">
            <a:avLst/>
          </a:prstGeom>
        </p:spPr>
      </p:pic>
      <p:pic>
        <p:nvPicPr>
          <p:cNvPr id="13" name="Picture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13562" y="2970344"/>
            <a:ext cx="5466328" cy="2895620"/>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71386" y="242362"/>
            <a:ext cx="11610340" cy="706755"/>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a:ln>
                  <a:noFill/>
                </a:ln>
                <a:solidFill>
                  <a:srgbClr val="00B050"/>
                </a:solidFill>
                <a:effectLst>
                  <a:outerShdw blurRad="38100" dist="38100" dir="2700000" algn="tl">
                    <a:srgbClr val="000000">
                      <a:alpha val="43137"/>
                    </a:srgbClr>
                  </a:outerShdw>
                </a:effectLst>
                <a:uLnTx/>
                <a:uFillTx/>
                <a:latin typeface="Palatino Linotype" panose="02040502050505030304" pitchFamily="18" charset="0"/>
                <a:ea typeface="+mn-ea"/>
                <a:cs typeface="Palatino Linotype" panose="02040502050505030304" pitchFamily="18" charset="0"/>
              </a:rPr>
              <a:t>What is Artificial Intelligence (AI)?</a:t>
            </a:r>
            <a:endParaRPr kumimoji="0" lang="en-US" sz="4000" b="1" i="0" u="none" strike="noStrike" kern="1200" cap="none" spc="0" normalizeH="0" baseline="0" noProof="0" dirty="0">
              <a:ln>
                <a:noFill/>
              </a:ln>
              <a:solidFill>
                <a:srgbClr val="00B050"/>
              </a:solidFill>
              <a:effectLst>
                <a:outerShdw blurRad="38100" dist="38100" dir="2700000" algn="tl">
                  <a:srgbClr val="000000">
                    <a:alpha val="43137"/>
                  </a:srgbClr>
                </a:outerShdw>
              </a:effectLst>
              <a:uLnTx/>
              <a:uFillTx/>
              <a:latin typeface="Palatino Linotype" panose="02040502050505030304" pitchFamily="18" charset="0"/>
              <a:ea typeface="+mn-ea"/>
              <a:cs typeface="Palatino Linotype" panose="02040502050505030304" pitchFamily="18" charset="0"/>
            </a:endParaRPr>
          </a:p>
        </p:txBody>
      </p:sp>
      <p:sp>
        <p:nvSpPr>
          <p:cNvPr id="3" name="TextBox 2"/>
          <p:cNvSpPr txBox="1"/>
          <p:nvPr/>
        </p:nvSpPr>
        <p:spPr>
          <a:xfrm>
            <a:off x="1151612" y="1245414"/>
            <a:ext cx="10849887" cy="5262245"/>
          </a:xfrm>
          <a:prstGeom prst="rect">
            <a:avLst/>
          </a:prstGeom>
          <a:noFill/>
        </p:spPr>
        <p:txBody>
          <a:bodyPr wrap="square" rtlCol="0">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80604020202020204" pitchFamily="34" charset="0"/>
              <a:buChar char="•"/>
              <a:defRPr/>
            </a:pPr>
            <a:r>
              <a:rPr kumimoji="0" lang="en-US" sz="2400" b="1" i="0" u="none" strike="noStrike" kern="1200" cap="none" spc="0" normalizeH="0" baseline="0" noProof="0" dirty="0">
                <a:ln>
                  <a:noFill/>
                </a:ln>
                <a:solidFill>
                  <a:srgbClr val="FF0000"/>
                </a:solidFill>
                <a:effectLst/>
                <a:uLnTx/>
                <a:uFillTx/>
                <a:latin typeface="Palatino Linotype" panose="02040502050505030304" pitchFamily="18" charset="0"/>
                <a:ea typeface="+mn-ea"/>
                <a:cs typeface="Palatino Linotype" panose="02040502050505030304" pitchFamily="18" charset="0"/>
              </a:rPr>
              <a:t>“Artificial Intelligence (AI) is the transfer of intelligence in man to machine”.</a:t>
            </a:r>
            <a:endParaRPr kumimoji="0" lang="en-US" sz="2400" b="1" i="0" u="none" strike="noStrike" kern="1200" cap="none" spc="0" normalizeH="0" baseline="0" noProof="0" dirty="0">
              <a:ln>
                <a:noFill/>
              </a:ln>
              <a:solidFill>
                <a:srgbClr val="FF0000"/>
              </a:solidFill>
              <a:effectLst/>
              <a:uLnTx/>
              <a:uFillTx/>
              <a:latin typeface="Palatino Linotype" panose="02040502050505030304" pitchFamily="18" charset="0"/>
              <a:ea typeface="+mn-ea"/>
              <a:cs typeface="Palatino Linotype" panose="02040502050505030304" pitchFamily="18" charset="0"/>
            </a:endParaRPr>
          </a:p>
          <a:p>
            <a:pPr marL="457200" marR="0" lvl="0" indent="-457200" algn="just" defTabSz="914400" rtl="0" eaLnBrk="1" fontAlgn="auto" latinLnBrk="0" hangingPunct="1">
              <a:lnSpc>
                <a:spcPct val="100000"/>
              </a:lnSpc>
              <a:spcBef>
                <a:spcPts val="0"/>
              </a:spcBef>
              <a:spcAft>
                <a:spcPts val="0"/>
              </a:spcAft>
              <a:buClrTx/>
              <a:buSzTx/>
              <a:buFont typeface="Arial" panose="02080604020202020204" pitchFamily="34" charset="0"/>
              <a:buChar char="•"/>
              <a:defRPr/>
            </a:pPr>
            <a:r>
              <a:rPr kumimoji="0" lang="en-US" sz="2400" b="0" i="0" u="none" strike="noStrike" kern="1200" cap="none" spc="0" normalizeH="0" baseline="0" noProof="0" dirty="0">
                <a:ln>
                  <a:noFill/>
                </a:ln>
                <a:solidFill>
                  <a:prstClr val="black"/>
                </a:solidFill>
                <a:effectLst/>
                <a:uLnTx/>
                <a:uFillTx/>
                <a:latin typeface="Palatino Linotype" panose="02040502050505030304" pitchFamily="18" charset="0"/>
                <a:ea typeface="+mn-ea"/>
                <a:cs typeface="Palatino Linotype" panose="02040502050505030304" pitchFamily="18" charset="0"/>
              </a:rPr>
              <a:t>It is the ability of a digital computer or        computer-controlled robot to perform tasks commonly associated with intelligent beings.</a:t>
            </a:r>
            <a:endParaRPr kumimoji="0" lang="en-US" sz="2400" b="0" i="0" u="none" strike="noStrike" kern="1200" cap="none" spc="0" normalizeH="0" baseline="0" noProof="0" dirty="0">
              <a:ln>
                <a:noFill/>
              </a:ln>
              <a:solidFill>
                <a:prstClr val="black"/>
              </a:solidFill>
              <a:effectLst/>
              <a:uLnTx/>
              <a:uFillTx/>
              <a:latin typeface="Palatino Linotype" panose="02040502050505030304" pitchFamily="18" charset="0"/>
              <a:ea typeface="+mn-ea"/>
              <a:cs typeface="Palatino Linotype" panose="02040502050505030304" pitchFamily="18" charset="0"/>
            </a:endParaRPr>
          </a:p>
          <a:p>
            <a:pPr marL="457200" marR="0" lvl="0" indent="-457200" algn="just" defTabSz="914400" rtl="0" eaLnBrk="1" fontAlgn="auto" latinLnBrk="0" hangingPunct="1">
              <a:lnSpc>
                <a:spcPct val="100000"/>
              </a:lnSpc>
              <a:spcBef>
                <a:spcPts val="0"/>
              </a:spcBef>
              <a:spcAft>
                <a:spcPts val="0"/>
              </a:spcAft>
              <a:buClrTx/>
              <a:buSzTx/>
              <a:buFont typeface="Arial" panose="02080604020202020204" pitchFamily="34" charset="0"/>
              <a:buChar char="•"/>
              <a:defRPr/>
            </a:pPr>
            <a:endParaRPr kumimoji="0" lang="en-GB" sz="2400" b="0" i="0" u="none" strike="noStrike" kern="1200" cap="none" spc="0" normalizeH="0" baseline="0" noProof="0" dirty="0">
              <a:ln>
                <a:noFill/>
              </a:ln>
              <a:solidFill>
                <a:prstClr val="black"/>
              </a:solidFill>
              <a:effectLst/>
              <a:uLnTx/>
              <a:uFillTx/>
              <a:latin typeface="Palatino Linotype" panose="02040502050505030304" pitchFamily="18" charset="0"/>
              <a:ea typeface="+mn-ea"/>
              <a:cs typeface="Palatino Linotype" panose="02040502050505030304" pitchFamily="18" charset="0"/>
            </a:endParaRPr>
          </a:p>
          <a:p>
            <a:pPr marL="457200" marR="0" lvl="0" indent="-457200" algn="just" defTabSz="914400" rtl="0" eaLnBrk="1" fontAlgn="auto" latinLnBrk="0" hangingPunct="1">
              <a:lnSpc>
                <a:spcPct val="100000"/>
              </a:lnSpc>
              <a:spcBef>
                <a:spcPts val="0"/>
              </a:spcBef>
              <a:spcAft>
                <a:spcPts val="0"/>
              </a:spcAft>
              <a:buClrTx/>
              <a:buSzTx/>
              <a:buFont typeface="Arial" panose="02080604020202020204" pitchFamily="34" charset="0"/>
              <a:buChar char="•"/>
              <a:defRPr/>
            </a:pPr>
            <a:r>
              <a:rPr kumimoji="0" lang="en-GB" sz="2400" b="1" i="0" u="none" strike="noStrike" kern="1200" cap="none" spc="0" normalizeH="0" baseline="0" noProof="0" dirty="0">
                <a:ln>
                  <a:noFill/>
                </a:ln>
                <a:solidFill>
                  <a:srgbClr val="FF0000"/>
                </a:solidFill>
                <a:effectLst/>
                <a:uLnTx/>
                <a:uFillTx/>
                <a:latin typeface="Palatino Linotype" panose="02040502050505030304" pitchFamily="18" charset="0"/>
                <a:ea typeface="+mn-ea"/>
                <a:cs typeface="Palatino Linotype" panose="02040502050505030304" pitchFamily="18" charset="0"/>
              </a:rPr>
              <a:t>“A way of making a computer, a computer-controlled robot, or a software think intelligently, in the similar manner the intelligent humans think” </a:t>
            </a:r>
            <a:endParaRPr kumimoji="0" lang="en-GB" sz="2400" b="1" i="0" u="none" strike="noStrike" kern="1200" cap="none" spc="0" normalizeH="0" baseline="0" noProof="0" dirty="0">
              <a:ln>
                <a:noFill/>
              </a:ln>
              <a:solidFill>
                <a:srgbClr val="FF0000"/>
              </a:solidFill>
              <a:effectLst/>
              <a:uLnTx/>
              <a:uFillTx/>
              <a:latin typeface="Palatino Linotype" panose="02040502050505030304" pitchFamily="18" charset="0"/>
              <a:ea typeface="+mn-ea"/>
              <a:cs typeface="Palatino Linotype" panose="02040502050505030304" pitchFamily="18" charset="0"/>
            </a:endParaRPr>
          </a:p>
          <a:p>
            <a:pPr marL="457200" marR="0" lvl="0" indent="-457200" algn="just" defTabSz="914400" rtl="0" eaLnBrk="1" fontAlgn="auto" latinLnBrk="0" hangingPunct="1">
              <a:lnSpc>
                <a:spcPct val="100000"/>
              </a:lnSpc>
              <a:spcBef>
                <a:spcPts val="0"/>
              </a:spcBef>
              <a:spcAft>
                <a:spcPts val="0"/>
              </a:spcAft>
              <a:buClrTx/>
              <a:buSzTx/>
              <a:buFont typeface="Arial" panose="02080604020202020204" pitchFamily="34" charset="0"/>
              <a:buChar char="•"/>
              <a:defRPr/>
            </a:pPr>
            <a:endParaRPr kumimoji="0" lang="en-GB" sz="2400" b="0" i="0" u="none" strike="noStrike" kern="1200" cap="none" spc="0" normalizeH="0" baseline="0" noProof="0" dirty="0">
              <a:ln>
                <a:noFill/>
              </a:ln>
              <a:solidFill>
                <a:prstClr val="black"/>
              </a:solidFill>
              <a:effectLst/>
              <a:uLnTx/>
              <a:uFillTx/>
              <a:latin typeface="Palatino Linotype" panose="02040502050505030304" pitchFamily="18" charset="0"/>
              <a:ea typeface="+mn-ea"/>
              <a:cs typeface="Palatino Linotype" panose="02040502050505030304" pitchFamily="18" charset="0"/>
            </a:endParaRPr>
          </a:p>
          <a:p>
            <a:pPr marL="457200" marR="0" lvl="0" indent="-457200" algn="just" defTabSz="914400" rtl="0" eaLnBrk="1" fontAlgn="auto" latinLnBrk="0" hangingPunct="1">
              <a:lnSpc>
                <a:spcPct val="100000"/>
              </a:lnSpc>
              <a:spcBef>
                <a:spcPts val="0"/>
              </a:spcBef>
              <a:spcAft>
                <a:spcPts val="0"/>
              </a:spcAft>
              <a:buClrTx/>
              <a:buSzTx/>
              <a:buFont typeface="Arial" panose="02080604020202020204" pitchFamily="34" charset="0"/>
              <a:buChar char="•"/>
              <a:defRPr/>
            </a:pPr>
            <a:r>
              <a:rPr kumimoji="0" lang="en-GB" sz="2400" b="0" i="0" u="none" strike="noStrike" kern="1200" cap="none" spc="0" normalizeH="0" baseline="0" noProof="0" dirty="0">
                <a:ln>
                  <a:noFill/>
                </a:ln>
                <a:solidFill>
                  <a:prstClr val="black"/>
                </a:solidFill>
                <a:effectLst/>
                <a:uLnTx/>
                <a:uFillTx/>
                <a:latin typeface="Palatino Linotype" panose="02040502050505030304" pitchFamily="18" charset="0"/>
                <a:ea typeface="+mn-ea"/>
                <a:cs typeface="Palatino Linotype" panose="02040502050505030304" pitchFamily="18" charset="0"/>
              </a:rPr>
              <a:t>“The art of creating machines that perform functions that require intelligence when performed by people.” </a:t>
            </a:r>
            <a:endParaRPr kumimoji="0" lang="en-GB" sz="2400" b="0" i="0" u="none" strike="noStrike" kern="1200" cap="none" spc="0" normalizeH="0" baseline="0" noProof="0" dirty="0">
              <a:ln>
                <a:noFill/>
              </a:ln>
              <a:solidFill>
                <a:prstClr val="black"/>
              </a:solidFill>
              <a:effectLst/>
              <a:uLnTx/>
              <a:uFillTx/>
              <a:latin typeface="Palatino Linotype" panose="02040502050505030304" pitchFamily="18" charset="0"/>
              <a:ea typeface="+mn-ea"/>
              <a:cs typeface="Palatino Linotype" panose="02040502050505030304" pitchFamily="18" charset="0"/>
            </a:endParaRPr>
          </a:p>
          <a:p>
            <a:pPr marL="457200" marR="0" lvl="0" indent="-457200" algn="just" defTabSz="914400" rtl="0" eaLnBrk="1" fontAlgn="auto" latinLnBrk="0" hangingPunct="1">
              <a:lnSpc>
                <a:spcPct val="100000"/>
              </a:lnSpc>
              <a:spcBef>
                <a:spcPts val="0"/>
              </a:spcBef>
              <a:spcAft>
                <a:spcPts val="0"/>
              </a:spcAft>
              <a:buClrTx/>
              <a:buSzTx/>
              <a:buFont typeface="Arial" panose="02080604020202020204" pitchFamily="34" charset="0"/>
              <a:buChar char="•"/>
              <a:defRPr/>
            </a:pPr>
            <a:endParaRPr kumimoji="0" lang="en-GB" sz="2400" b="0" i="0" u="none" strike="noStrike" kern="1200" cap="none" spc="0" normalizeH="0" baseline="0" noProof="0" dirty="0">
              <a:ln>
                <a:noFill/>
              </a:ln>
              <a:solidFill>
                <a:srgbClr val="FF0000"/>
              </a:solidFill>
              <a:effectLst/>
              <a:uLnTx/>
              <a:uFillTx/>
              <a:latin typeface="Palatino Linotype" panose="02040502050505030304" pitchFamily="18" charset="0"/>
              <a:ea typeface="+mn-ea"/>
              <a:cs typeface="Palatino Linotype" panose="02040502050505030304" pitchFamily="18" charset="0"/>
            </a:endParaRPr>
          </a:p>
          <a:p>
            <a:pPr marL="457200" marR="0" lvl="0" indent="-457200" algn="just" defTabSz="914400" rtl="0" eaLnBrk="1" fontAlgn="auto" latinLnBrk="0" hangingPunct="1">
              <a:lnSpc>
                <a:spcPct val="100000"/>
              </a:lnSpc>
              <a:spcBef>
                <a:spcPts val="0"/>
              </a:spcBef>
              <a:spcAft>
                <a:spcPts val="0"/>
              </a:spcAft>
              <a:buClrTx/>
              <a:buSzTx/>
              <a:buFont typeface="Arial" panose="02080604020202020204" pitchFamily="34" charset="0"/>
              <a:buChar char="•"/>
              <a:defRPr/>
            </a:pPr>
            <a:r>
              <a:rPr kumimoji="0" lang="en-GB" sz="2400" b="0" i="0" u="none" strike="noStrike" kern="1200" cap="none" spc="0" normalizeH="0" baseline="0" noProof="0" dirty="0">
                <a:ln>
                  <a:noFill/>
                </a:ln>
                <a:solidFill>
                  <a:srgbClr val="FF0000"/>
                </a:solidFill>
                <a:effectLst/>
                <a:uLnTx/>
                <a:uFillTx/>
                <a:latin typeface="Palatino Linotype" panose="02040502050505030304" pitchFamily="18" charset="0"/>
                <a:ea typeface="+mn-ea"/>
                <a:cs typeface="Palatino Linotype" panose="02040502050505030304" pitchFamily="18" charset="0"/>
              </a:rPr>
              <a:t>“</a:t>
            </a:r>
            <a:r>
              <a:rPr kumimoji="0" lang="en-GB" sz="2400" b="1" i="0" u="none" strike="noStrike" kern="1200" cap="none" spc="0" normalizeH="0" baseline="0" noProof="0" dirty="0">
                <a:ln>
                  <a:noFill/>
                </a:ln>
                <a:solidFill>
                  <a:srgbClr val="FF0000"/>
                </a:solidFill>
                <a:effectLst/>
                <a:uLnTx/>
                <a:uFillTx/>
                <a:latin typeface="Palatino Linotype" panose="02040502050505030304" pitchFamily="18" charset="0"/>
                <a:ea typeface="+mn-ea"/>
                <a:cs typeface="Palatino Linotype" panose="02040502050505030304" pitchFamily="18" charset="0"/>
              </a:rPr>
              <a:t>The study of how to make computers do things at which, at the moment, people are better at.” </a:t>
            </a:r>
            <a:endParaRPr kumimoji="0" lang="en-GB" sz="2400" b="1" i="0" u="none" strike="noStrike" kern="1200" cap="none" spc="0" normalizeH="0" baseline="0" noProof="0" dirty="0">
              <a:ln>
                <a:noFill/>
              </a:ln>
              <a:solidFill>
                <a:srgbClr val="FF0000"/>
              </a:solidFill>
              <a:effectLst/>
              <a:uLnTx/>
              <a:uFillTx/>
              <a:latin typeface="Palatino Linotype" panose="02040502050505030304" pitchFamily="18" charset="0"/>
              <a:ea typeface="+mn-ea"/>
              <a:cs typeface="Palatino Linotype" panose="02040502050505030304" pitchFamily="18" charset="0"/>
            </a:endParaRPr>
          </a:p>
        </p:txBody>
      </p:sp>
    </p:spTree>
  </p:cSld>
  <p:clrMapOvr>
    <a:masterClrMapping/>
  </p:clrMapOvr>
  <p:transition spd="slow">
    <p:push dir="u"/>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380490" y="0"/>
            <a:ext cx="10515600" cy="1325563"/>
          </a:xfrm>
        </p:spPr>
        <p:txBody>
          <a:bodyPr>
            <a:normAutofit/>
          </a:bodyPr>
          <a:lstStyle/>
          <a:p>
            <a:pPr algn="ctr"/>
            <a:r>
              <a:rPr lang="en-US" altLang="en-US" b="1" dirty="0">
                <a:solidFill>
                  <a:srgbClr val="00B050"/>
                </a:solidFill>
                <a:effectLst>
                  <a:outerShdw blurRad="38100" dist="38100" dir="2700000" algn="tl">
                    <a:srgbClr val="000000">
                      <a:alpha val="43137"/>
                    </a:srgbClr>
                  </a:outerShdw>
                </a:effectLst>
                <a:latin typeface="Palatino Linotype" panose="02040502050505030304" pitchFamily="18" charset="0"/>
                <a:cs typeface="Palatino Linotype" panose="02040502050505030304" pitchFamily="18" charset="0"/>
                <a:sym typeface="+mn-ea"/>
              </a:rPr>
              <a:t>AI Generations (AIG)</a:t>
            </a:r>
            <a:endParaRPr lang="en-US" altLang="en-US" b="1" dirty="0">
              <a:solidFill>
                <a:srgbClr val="00B050"/>
              </a:solidFill>
              <a:effectLst>
                <a:outerShdw blurRad="38100" dist="38100" dir="2700000" algn="tl">
                  <a:srgbClr val="000000">
                    <a:alpha val="43137"/>
                  </a:srgbClr>
                </a:outerShdw>
              </a:effectLst>
              <a:latin typeface="Palatino Linotype" panose="02040502050505030304" pitchFamily="18" charset="0"/>
              <a:cs typeface="Palatino Linotype" panose="02040502050505030304" pitchFamily="18" charset="0"/>
              <a:sym typeface="+mn-ea"/>
            </a:endParaRPr>
          </a:p>
        </p:txBody>
      </p:sp>
      <p:graphicFrame>
        <p:nvGraphicFramePr>
          <p:cNvPr id="5" name="Content Placeholder 4"/>
          <p:cNvGraphicFramePr>
            <a:graphicFrameLocks noGrp="1"/>
          </p:cNvGraphicFramePr>
          <p:nvPr>
            <p:ph idx="1"/>
            <p:custDataLst>
              <p:tags r:id="rId1"/>
            </p:custDataLst>
          </p:nvPr>
        </p:nvGraphicFramePr>
        <p:xfrm>
          <a:off x="1263015" y="1291590"/>
          <a:ext cx="10811510" cy="5548314"/>
        </p:xfrm>
        <a:graphic>
          <a:graphicData uri="http://schemas.openxmlformats.org/drawingml/2006/table">
            <a:tbl>
              <a:tblPr/>
              <a:tblGrid>
                <a:gridCol w="1563714"/>
                <a:gridCol w="2469625"/>
                <a:gridCol w="6778171"/>
              </a:tblGrid>
              <a:tr h="282575">
                <a:tc>
                  <a:txBody>
                    <a:bodyPr/>
                    <a:lstStyle/>
                    <a:p>
                      <a:pPr>
                        <a:lnSpc>
                          <a:spcPct val="115000"/>
                        </a:lnSpc>
                        <a:spcBef>
                          <a:spcPct val="0"/>
                        </a:spcBef>
                        <a:spcAft>
                          <a:spcPct val="0"/>
                        </a:spcAft>
                      </a:pPr>
                      <a:r>
                        <a:rPr lang="en-GB" sz="1800" b="1" dirty="0">
                          <a:latin typeface="Palatino Linotype" panose="02040502050505030304" pitchFamily="18" charset="0"/>
                          <a:ea typeface="Calibri"/>
                          <a:cs typeface="Palatino Linotype" panose="02040502050505030304" pitchFamily="18" charset="0"/>
                        </a:rPr>
                        <a:t>Gen.</a:t>
                      </a:r>
                      <a:endParaRPr lang="en-GB" sz="1800" b="1" dirty="0">
                        <a:latin typeface="Palatino Linotype" panose="02040502050505030304" pitchFamily="18" charset="0"/>
                        <a:ea typeface="Calibri"/>
                        <a:cs typeface="Palatino Linotype" panose="02040502050505030304" pitchFamily="18" charset="0"/>
                      </a:endParaRPr>
                    </a:p>
                  </a:txBody>
                  <a:tcPr marL="68580" marR="68580" marT="0" marB="0">
                    <a:lnL>
                      <a:noFill/>
                    </a:lnL>
                    <a:lnR w="3175" cap="flat" cmpd="sng">
                      <a:solidFill>
                        <a:srgbClr val="C8C8C8"/>
                      </a:solidFill>
                      <a:prstDash val="solid"/>
                      <a:headEnd type="none" w="med" len="med"/>
                      <a:tailEnd type="none" w="med" len="med"/>
                    </a:lnR>
                    <a:lnT>
                      <a:noFill/>
                    </a:lnT>
                    <a:lnB w="19050" cap="flat" cmpd="sng">
                      <a:solidFill>
                        <a:srgbClr val="C8C8C8"/>
                      </a:solidFill>
                      <a:prstDash val="solid"/>
                      <a:headEnd type="none" w="med" len="med"/>
                      <a:tailEnd type="none" w="med" len="med"/>
                    </a:lnB>
                    <a:solidFill>
                      <a:srgbClr val="FFFFFF"/>
                    </a:solidFill>
                  </a:tcPr>
                </a:tc>
                <a:tc>
                  <a:txBody>
                    <a:bodyPr/>
                    <a:lstStyle/>
                    <a:p>
                      <a:pPr>
                        <a:lnSpc>
                          <a:spcPct val="115000"/>
                        </a:lnSpc>
                        <a:spcBef>
                          <a:spcPct val="0"/>
                        </a:spcBef>
                        <a:spcAft>
                          <a:spcPct val="0"/>
                        </a:spcAft>
                      </a:pPr>
                      <a:r>
                        <a:rPr sz="1800" b="1">
                          <a:latin typeface="Palatino Linotype" panose="02040502050505030304" pitchFamily="18" charset="0"/>
                          <a:ea typeface="Calibri"/>
                          <a:cs typeface="Palatino Linotype" panose="02040502050505030304" pitchFamily="18" charset="0"/>
                        </a:rPr>
                        <a:t>Domain</a:t>
                      </a:r>
                      <a:endParaRPr sz="1800" b="1">
                        <a:latin typeface="Palatino Linotype" panose="02040502050505030304" pitchFamily="18" charset="0"/>
                        <a:ea typeface="Calibri"/>
                        <a:cs typeface="Palatino Linotype" panose="02040502050505030304" pitchFamily="18" charset="0"/>
                      </a:endParaRPr>
                    </a:p>
                  </a:txBody>
                  <a:tcPr marL="68580" marR="68580" marT="0" marB="0">
                    <a:lnL w="3175" cap="flat" cmpd="sng">
                      <a:solidFill>
                        <a:srgbClr val="C8C8C8"/>
                      </a:solidFill>
                      <a:prstDash val="solid"/>
                      <a:headEnd type="none" w="med" len="med"/>
                      <a:tailEnd type="none" w="med" len="med"/>
                    </a:lnL>
                    <a:lnR w="3175" cap="flat" cmpd="sng">
                      <a:solidFill>
                        <a:srgbClr val="C8C8C8"/>
                      </a:solidFill>
                      <a:prstDash val="solid"/>
                      <a:headEnd type="none" w="med" len="med"/>
                      <a:tailEnd type="none" w="med" len="med"/>
                    </a:lnR>
                    <a:lnT>
                      <a:noFill/>
                    </a:lnT>
                    <a:lnB w="19050" cap="flat" cmpd="sng">
                      <a:solidFill>
                        <a:srgbClr val="C8C8C8"/>
                      </a:solidFill>
                      <a:prstDash val="solid"/>
                      <a:headEnd type="none" w="med" len="med"/>
                      <a:tailEnd type="none" w="med" len="med"/>
                    </a:lnB>
                    <a:solidFill>
                      <a:srgbClr val="FFFFFF"/>
                    </a:solidFill>
                  </a:tcPr>
                </a:tc>
                <a:tc>
                  <a:txBody>
                    <a:bodyPr/>
                    <a:lstStyle/>
                    <a:p>
                      <a:pPr>
                        <a:lnSpc>
                          <a:spcPct val="115000"/>
                        </a:lnSpc>
                        <a:spcBef>
                          <a:spcPct val="0"/>
                        </a:spcBef>
                        <a:spcAft>
                          <a:spcPct val="0"/>
                        </a:spcAft>
                      </a:pPr>
                      <a:r>
                        <a:rPr sz="1800" b="1">
                          <a:latin typeface="Palatino Linotype" panose="02040502050505030304" pitchFamily="18" charset="0"/>
                          <a:ea typeface="Calibri"/>
                          <a:cs typeface="Palatino Linotype" panose="02040502050505030304" pitchFamily="18" charset="0"/>
                        </a:rPr>
                        <a:t>Main Effect</a:t>
                      </a:r>
                      <a:endParaRPr sz="1800" b="1">
                        <a:latin typeface="Palatino Linotype" panose="02040502050505030304" pitchFamily="18" charset="0"/>
                        <a:ea typeface="Calibri"/>
                        <a:cs typeface="Palatino Linotype" panose="02040502050505030304" pitchFamily="18" charset="0"/>
                      </a:endParaRPr>
                    </a:p>
                  </a:txBody>
                  <a:tcPr marL="68580" marR="68580" marT="0" marB="0">
                    <a:lnL w="3175" cap="flat" cmpd="sng">
                      <a:solidFill>
                        <a:srgbClr val="C8C8C8"/>
                      </a:solidFill>
                      <a:prstDash val="solid"/>
                      <a:headEnd type="none" w="med" len="med"/>
                      <a:tailEnd type="none" w="med" len="med"/>
                    </a:lnL>
                    <a:lnR>
                      <a:noFill/>
                    </a:lnR>
                    <a:lnT>
                      <a:noFill/>
                    </a:lnT>
                    <a:lnB w="19050" cap="flat" cmpd="sng">
                      <a:solidFill>
                        <a:srgbClr val="C8C8C8"/>
                      </a:solidFill>
                      <a:prstDash val="solid"/>
                      <a:headEnd type="none" w="med" len="med"/>
                      <a:tailEnd type="none" w="med" len="med"/>
                    </a:lnB>
                    <a:solidFill>
                      <a:srgbClr val="FFFFFF"/>
                    </a:solidFill>
                  </a:tcPr>
                </a:tc>
              </a:tr>
              <a:tr h="1081405">
                <a:tc>
                  <a:txBody>
                    <a:bodyPr/>
                    <a:lstStyle/>
                    <a:p>
                      <a:pPr>
                        <a:lnSpc>
                          <a:spcPct val="115000"/>
                        </a:lnSpc>
                        <a:spcBef>
                          <a:spcPct val="0"/>
                        </a:spcBef>
                        <a:spcAft>
                          <a:spcPct val="0"/>
                        </a:spcAft>
                      </a:pPr>
                      <a:r>
                        <a:rPr lang="en-GB" sz="1800" b="0" dirty="0">
                          <a:latin typeface="Palatino Linotype" panose="02040502050505030304" pitchFamily="18" charset="0"/>
                          <a:ea typeface="Calibri"/>
                          <a:cs typeface="Palatino Linotype" panose="02040502050505030304" pitchFamily="18" charset="0"/>
                        </a:rPr>
                        <a:t>1</a:t>
                      </a:r>
                      <a:r>
                        <a:rPr lang="en-GB" sz="1800" b="0" baseline="30000" dirty="0">
                          <a:latin typeface="Palatino Linotype" panose="02040502050505030304" pitchFamily="18" charset="0"/>
                          <a:ea typeface="Calibri"/>
                          <a:cs typeface="Palatino Linotype" panose="02040502050505030304" pitchFamily="18" charset="0"/>
                        </a:rPr>
                        <a:t>st</a:t>
                      </a:r>
                      <a:r>
                        <a:rPr lang="en-GB" sz="1800" b="0" dirty="0">
                          <a:latin typeface="Palatino Linotype" panose="02040502050505030304" pitchFamily="18" charset="0"/>
                          <a:ea typeface="Calibri"/>
                          <a:cs typeface="Palatino Linotype" panose="02040502050505030304" pitchFamily="18" charset="0"/>
                        </a:rPr>
                        <a:t> </a:t>
                      </a:r>
                      <a:r>
                        <a:rPr sz="1800" b="0" dirty="0">
                          <a:latin typeface="Palatino Linotype" panose="02040502050505030304" pitchFamily="18" charset="0"/>
                          <a:ea typeface="Calibri"/>
                          <a:cs typeface="Palatino Linotype" panose="02040502050505030304" pitchFamily="18" charset="0"/>
                        </a:rPr>
                        <a:t> </a:t>
                      </a:r>
                      <a:r>
                        <a:rPr lang="en-GB" sz="1800" b="0" dirty="0">
                          <a:latin typeface="Palatino Linotype" panose="02040502050505030304" pitchFamily="18" charset="0"/>
                          <a:ea typeface="Calibri"/>
                          <a:cs typeface="Palatino Linotype" panose="02040502050505030304" pitchFamily="18" charset="0"/>
                        </a:rPr>
                        <a:t>Gen.</a:t>
                      </a:r>
                      <a:r>
                        <a:rPr sz="1800" b="0" dirty="0">
                          <a:latin typeface="Palatino Linotype" panose="02040502050505030304" pitchFamily="18" charset="0"/>
                          <a:ea typeface="Calibri"/>
                          <a:cs typeface="Palatino Linotype" panose="02040502050505030304" pitchFamily="18" charset="0"/>
                        </a:rPr>
                        <a:t> </a:t>
                      </a:r>
                      <a:endParaRPr sz="1800" b="0" dirty="0">
                        <a:latin typeface="Palatino Linotype" panose="02040502050505030304" pitchFamily="18" charset="0"/>
                        <a:ea typeface="Calibri"/>
                        <a:cs typeface="Palatino Linotype" panose="02040502050505030304" pitchFamily="18" charset="0"/>
                      </a:endParaRPr>
                    </a:p>
                  </a:txBody>
                  <a:tcPr marL="68580" marR="68580" marT="0" marB="0">
                    <a:lnL>
                      <a:noFill/>
                    </a:lnL>
                    <a:lnR w="3175" cap="flat" cmpd="sng">
                      <a:solidFill>
                        <a:srgbClr val="C8C8C8"/>
                      </a:solidFill>
                      <a:prstDash val="solid"/>
                      <a:headEnd type="none" w="med" len="med"/>
                      <a:tailEnd type="none" w="med" len="med"/>
                    </a:lnR>
                    <a:lnT w="19050" cap="flat" cmpd="sng">
                      <a:solidFill>
                        <a:srgbClr val="C8C8C8"/>
                      </a:solidFill>
                      <a:prstDash val="solid"/>
                      <a:headEnd type="none" w="med" len="med"/>
                      <a:tailEnd type="none" w="med" len="med"/>
                    </a:lnT>
                    <a:lnB w="3175" cap="flat" cmpd="sng">
                      <a:solidFill>
                        <a:srgbClr val="C8C8C8"/>
                      </a:solidFill>
                      <a:prstDash val="solid"/>
                      <a:headEnd type="none" w="med" len="med"/>
                      <a:tailEnd type="none" w="med" len="med"/>
                    </a:lnB>
                    <a:solidFill>
                      <a:srgbClr val="ECECEC"/>
                    </a:solidFill>
                  </a:tcPr>
                </a:tc>
                <a:tc>
                  <a:txBody>
                    <a:bodyPr/>
                    <a:lstStyle/>
                    <a:p>
                      <a:r>
                        <a:rPr lang="en-GB" sz="1800" b="1" dirty="0">
                          <a:latin typeface="Palatino Linotype" panose="02040502050505030304" pitchFamily="18" charset="0"/>
                        </a:rPr>
                        <a:t>Rule-Based AI (Symbolic AI) – The 1950s to 1980s</a:t>
                      </a:r>
                      <a:endParaRPr lang="en-GB" sz="1800" b="1" dirty="0">
                        <a:latin typeface="Palatino Linotype" panose="02040502050505030304" pitchFamily="18" charset="0"/>
                      </a:endParaRPr>
                    </a:p>
                  </a:txBody>
                  <a:tcPr marL="68580" marR="68580" marT="0" marB="0">
                    <a:lnL w="3175" cap="flat" cmpd="sng">
                      <a:solidFill>
                        <a:srgbClr val="C8C8C8"/>
                      </a:solidFill>
                      <a:prstDash val="solid"/>
                      <a:headEnd type="none" w="med" len="med"/>
                      <a:tailEnd type="none" w="med" len="med"/>
                    </a:lnL>
                    <a:lnR w="3175" cap="flat" cmpd="sng">
                      <a:solidFill>
                        <a:srgbClr val="C8C8C8"/>
                      </a:solidFill>
                      <a:prstDash val="solid"/>
                      <a:headEnd type="none" w="med" len="med"/>
                      <a:tailEnd type="none" w="med" len="med"/>
                    </a:lnR>
                    <a:lnT w="19050" cap="flat" cmpd="sng">
                      <a:solidFill>
                        <a:srgbClr val="C8C8C8"/>
                      </a:solidFill>
                      <a:prstDash val="solid"/>
                      <a:headEnd type="none" w="med" len="med"/>
                      <a:tailEnd type="none" w="med" len="med"/>
                    </a:lnT>
                    <a:lnB w="3175" cap="flat" cmpd="sng">
                      <a:solidFill>
                        <a:srgbClr val="C8C8C8"/>
                      </a:solidFill>
                      <a:prstDash val="solid"/>
                      <a:headEnd type="none" w="med" len="med"/>
                      <a:tailEnd type="none" w="med" len="med"/>
                    </a:lnB>
                    <a:solidFill>
                      <a:srgbClr val="ECECEC"/>
                    </a:solidFill>
                  </a:tcPr>
                </a:tc>
                <a:tc>
                  <a:txBody>
                    <a:bodyPr/>
                    <a:lstStyle/>
                    <a:p>
                      <a:pPr>
                        <a:lnSpc>
                          <a:spcPct val="115000"/>
                        </a:lnSpc>
                        <a:spcBef>
                          <a:spcPct val="0"/>
                        </a:spcBef>
                        <a:spcAft>
                          <a:spcPct val="0"/>
                        </a:spcAft>
                      </a:pPr>
                      <a:r>
                        <a:rPr lang="en-GB" sz="1800" b="1" dirty="0">
                          <a:solidFill>
                            <a:srgbClr val="FF0000"/>
                          </a:solidFill>
                          <a:latin typeface="Palatino Linotype" panose="02040502050505030304" pitchFamily="18" charset="0"/>
                        </a:rPr>
                        <a:t>Key Characteristics</a:t>
                      </a:r>
                      <a:r>
                        <a:rPr lang="en-GB" sz="1800" b="1" dirty="0">
                          <a:latin typeface="Palatino Linotype" panose="02040502050505030304" pitchFamily="18" charset="0"/>
                        </a:rPr>
                        <a:t>:</a:t>
                      </a:r>
                      <a:r>
                        <a:rPr lang="en-GB" sz="1800" dirty="0">
                          <a:latin typeface="Palatino Linotype" panose="02040502050505030304" pitchFamily="18" charset="0"/>
                        </a:rPr>
                        <a:t> AI systems relied on </a:t>
                      </a:r>
                      <a:r>
                        <a:rPr lang="en-GB" sz="1800" b="1" dirty="0">
                          <a:latin typeface="Palatino Linotype" panose="02040502050505030304" pitchFamily="18" charset="0"/>
                        </a:rPr>
                        <a:t>explicitly programmed rules and logic</a:t>
                      </a:r>
                      <a:r>
                        <a:rPr lang="en-GB" sz="1800" dirty="0">
                          <a:latin typeface="Palatino Linotype" panose="02040502050505030304" pitchFamily="18" charset="0"/>
                        </a:rPr>
                        <a:t> to make decisions. </a:t>
                      </a:r>
                      <a:endParaRPr lang="en-GB" sz="1800" dirty="0">
                        <a:latin typeface="Palatino Linotype" panose="02040502050505030304" pitchFamily="18" charset="0"/>
                      </a:endParaRPr>
                    </a:p>
                    <a:p>
                      <a:pPr>
                        <a:lnSpc>
                          <a:spcPct val="115000"/>
                        </a:lnSpc>
                        <a:spcBef>
                          <a:spcPct val="0"/>
                        </a:spcBef>
                        <a:spcAft>
                          <a:spcPct val="0"/>
                        </a:spcAft>
                      </a:pPr>
                      <a:endParaRPr lang="en-GB" sz="1800" dirty="0">
                        <a:latin typeface="Palatino Linotype" panose="02040502050505030304" pitchFamily="18" charset="0"/>
                      </a:endParaRPr>
                    </a:p>
                    <a:p>
                      <a:pPr>
                        <a:lnSpc>
                          <a:spcPct val="115000"/>
                        </a:lnSpc>
                        <a:spcBef>
                          <a:spcPct val="0"/>
                        </a:spcBef>
                        <a:spcAft>
                          <a:spcPct val="0"/>
                        </a:spcAft>
                      </a:pPr>
                      <a:r>
                        <a:rPr lang="en-GB" sz="1800" b="1" dirty="0">
                          <a:latin typeface="Palatino Linotype" panose="02040502050505030304" pitchFamily="18" charset="0"/>
                        </a:rPr>
                        <a:t>Examples:</a:t>
                      </a:r>
                      <a:r>
                        <a:rPr lang="en-GB" sz="1800" dirty="0">
                          <a:latin typeface="Palatino Linotype" panose="02040502050505030304" pitchFamily="18" charset="0"/>
                        </a:rPr>
                        <a:t> Expert systems (like MYCIN and DENDRAL), early chess-playing programs. </a:t>
                      </a:r>
                      <a:endParaRPr lang="en-GB" sz="1800" dirty="0">
                        <a:latin typeface="Palatino Linotype" panose="02040502050505030304" pitchFamily="18" charset="0"/>
                      </a:endParaRPr>
                    </a:p>
                    <a:p>
                      <a:pPr>
                        <a:lnSpc>
                          <a:spcPct val="115000"/>
                        </a:lnSpc>
                        <a:spcBef>
                          <a:spcPct val="0"/>
                        </a:spcBef>
                        <a:spcAft>
                          <a:spcPct val="0"/>
                        </a:spcAft>
                      </a:pPr>
                      <a:endParaRPr lang="en-GB" sz="1800" b="1" dirty="0">
                        <a:latin typeface="Palatino Linotype" panose="02040502050505030304" pitchFamily="18" charset="0"/>
                      </a:endParaRPr>
                    </a:p>
                    <a:p>
                      <a:pPr>
                        <a:lnSpc>
                          <a:spcPct val="115000"/>
                        </a:lnSpc>
                        <a:spcBef>
                          <a:spcPct val="0"/>
                        </a:spcBef>
                        <a:spcAft>
                          <a:spcPct val="0"/>
                        </a:spcAft>
                      </a:pPr>
                      <a:r>
                        <a:rPr lang="en-GB" sz="1800" b="1" dirty="0">
                          <a:latin typeface="Palatino Linotype" panose="02040502050505030304" pitchFamily="18" charset="0"/>
                        </a:rPr>
                        <a:t>Limitations:</a:t>
                      </a:r>
                      <a:r>
                        <a:rPr lang="en-GB" sz="1800" dirty="0">
                          <a:latin typeface="Palatino Linotype" panose="02040502050505030304" pitchFamily="18" charset="0"/>
                        </a:rPr>
                        <a:t> Could not handle uncertainty or learn from data; required extensive human-defined rules</a:t>
                      </a:r>
                      <a:r>
                        <a:rPr sz="1800" dirty="0">
                          <a:latin typeface="Palatino Linotype" panose="02040502050505030304" pitchFamily="18" charset="0"/>
                          <a:ea typeface="Calibri"/>
                          <a:cs typeface="Palatino Linotype" panose="02040502050505030304" pitchFamily="18" charset="0"/>
                        </a:rPr>
                        <a:t> </a:t>
                      </a:r>
                      <a:endParaRPr sz="1800" b="1" dirty="0">
                        <a:latin typeface="Palatino Linotype" panose="02040502050505030304" pitchFamily="18" charset="0"/>
                        <a:ea typeface="Calibri"/>
                        <a:cs typeface="Palatino Linotype" panose="02040502050505030304" pitchFamily="18" charset="0"/>
                      </a:endParaRPr>
                    </a:p>
                  </a:txBody>
                  <a:tcPr marL="68580" marR="68580" marT="0" marB="0">
                    <a:lnL w="3175" cap="flat" cmpd="sng">
                      <a:solidFill>
                        <a:srgbClr val="C8C8C8"/>
                      </a:solidFill>
                      <a:prstDash val="solid"/>
                      <a:headEnd type="none" w="med" len="med"/>
                      <a:tailEnd type="none" w="med" len="med"/>
                    </a:lnL>
                    <a:lnR>
                      <a:noFill/>
                    </a:lnR>
                    <a:lnT w="19050" cap="flat" cmpd="sng">
                      <a:solidFill>
                        <a:srgbClr val="C8C8C8"/>
                      </a:solidFill>
                      <a:prstDash val="solid"/>
                      <a:headEnd type="none" w="med" len="med"/>
                      <a:tailEnd type="none" w="med" len="med"/>
                    </a:lnT>
                    <a:lnB w="3175" cap="flat" cmpd="sng">
                      <a:solidFill>
                        <a:srgbClr val="C8C8C8"/>
                      </a:solidFill>
                      <a:prstDash val="solid"/>
                      <a:headEnd type="none" w="med" len="med"/>
                      <a:tailEnd type="none" w="med" len="med"/>
                    </a:lnB>
                    <a:solidFill>
                      <a:srgbClr val="ECECEC"/>
                    </a:solidFill>
                  </a:tcPr>
                </a:tc>
              </a:tr>
              <a:tr h="2204720">
                <a:tc>
                  <a:txBody>
                    <a:bodyPr/>
                    <a:lstStyle/>
                    <a:p>
                      <a:pPr>
                        <a:lnSpc>
                          <a:spcPct val="115000"/>
                        </a:lnSpc>
                        <a:spcBef>
                          <a:spcPct val="0"/>
                        </a:spcBef>
                        <a:spcAft>
                          <a:spcPct val="0"/>
                        </a:spcAft>
                      </a:pPr>
                      <a:r>
                        <a:rPr lang="en-GB" sz="1800" b="0" dirty="0">
                          <a:latin typeface="Palatino Linotype" panose="02040502050505030304" pitchFamily="18" charset="0"/>
                          <a:ea typeface="Calibri"/>
                          <a:cs typeface="Palatino Linotype" panose="02040502050505030304" pitchFamily="18" charset="0"/>
                        </a:rPr>
                        <a:t>2</a:t>
                      </a:r>
                      <a:r>
                        <a:rPr lang="en-GB" sz="1800" b="0" baseline="30000" dirty="0">
                          <a:latin typeface="Palatino Linotype" panose="02040502050505030304" pitchFamily="18" charset="0"/>
                          <a:ea typeface="Calibri"/>
                          <a:cs typeface="Palatino Linotype" panose="02040502050505030304" pitchFamily="18" charset="0"/>
                        </a:rPr>
                        <a:t>nd</a:t>
                      </a:r>
                      <a:r>
                        <a:rPr lang="en-GB" sz="1800" b="0" dirty="0">
                          <a:latin typeface="Palatino Linotype" panose="02040502050505030304" pitchFamily="18" charset="0"/>
                          <a:ea typeface="Calibri"/>
                          <a:cs typeface="Palatino Linotype" panose="02040502050505030304" pitchFamily="18" charset="0"/>
                        </a:rPr>
                        <a:t> Gen. </a:t>
                      </a:r>
                      <a:endParaRPr lang="en-GB" sz="1800" b="0" dirty="0">
                        <a:latin typeface="Palatino Linotype" panose="02040502050505030304" pitchFamily="18" charset="0"/>
                        <a:ea typeface="Calibri"/>
                        <a:cs typeface="Palatino Linotype" panose="02040502050505030304" pitchFamily="18" charset="0"/>
                      </a:endParaRPr>
                    </a:p>
                  </a:txBody>
                  <a:tcPr marL="68580" marR="68580" marT="0" marB="0">
                    <a:lnL>
                      <a:noFill/>
                    </a:lnL>
                    <a:lnR w="3175" cap="flat" cmpd="sng">
                      <a:solidFill>
                        <a:srgbClr val="C8C8C8"/>
                      </a:solidFill>
                      <a:prstDash val="solid"/>
                      <a:headEnd type="none" w="med" len="med"/>
                      <a:tailEnd type="none" w="med" len="med"/>
                    </a:lnR>
                    <a:lnT w="3175" cap="flat" cmpd="sng">
                      <a:solidFill>
                        <a:srgbClr val="C8C8C8"/>
                      </a:solidFill>
                      <a:prstDash val="solid"/>
                      <a:headEnd type="none" w="med" len="med"/>
                      <a:tailEnd type="none" w="med" len="med"/>
                    </a:lnT>
                    <a:lnB w="3175" cap="flat" cmpd="sng">
                      <a:solidFill>
                        <a:srgbClr val="C8C8C8"/>
                      </a:solidFill>
                      <a:prstDash val="solid"/>
                      <a:headEnd type="none" w="med" len="med"/>
                      <a:tailEnd type="none" w="med" len="med"/>
                    </a:lnB>
                    <a:noFill/>
                  </a:tcPr>
                </a:tc>
                <a:tc>
                  <a:txBody>
                    <a:bodyPr/>
                    <a:lstStyle/>
                    <a:p>
                      <a:pPr>
                        <a:lnSpc>
                          <a:spcPct val="115000"/>
                        </a:lnSpc>
                        <a:spcBef>
                          <a:spcPct val="0"/>
                        </a:spcBef>
                        <a:spcAft>
                          <a:spcPct val="0"/>
                        </a:spcAft>
                      </a:pPr>
                      <a:r>
                        <a:rPr lang="en-GB" sz="1800" dirty="0">
                          <a:latin typeface="Palatino Linotype" panose="02040502050505030304" pitchFamily="18" charset="0"/>
                        </a:rPr>
                        <a:t>Machine Learning &amp; Statistical AI – The 1990s to early 2010s</a:t>
                      </a:r>
                      <a:endParaRPr lang="en-GB" sz="1800" dirty="0">
                        <a:latin typeface="Palatino Linotype" panose="02040502050505030304" pitchFamily="18" charset="0"/>
                        <a:ea typeface="Calibri"/>
                        <a:cs typeface="Palatino Linotype" panose="02040502050505030304" pitchFamily="18" charset="0"/>
                      </a:endParaRPr>
                    </a:p>
                  </a:txBody>
                  <a:tcPr marL="68580" marR="68580" marT="0" marB="0">
                    <a:lnL w="3175" cap="flat" cmpd="sng">
                      <a:solidFill>
                        <a:srgbClr val="C8C8C8"/>
                      </a:solidFill>
                      <a:prstDash val="solid"/>
                      <a:headEnd type="none" w="med" len="med"/>
                      <a:tailEnd type="none" w="med" len="med"/>
                    </a:lnL>
                    <a:lnR w="3175" cap="flat" cmpd="sng">
                      <a:solidFill>
                        <a:srgbClr val="C8C8C8"/>
                      </a:solidFill>
                      <a:prstDash val="solid"/>
                      <a:headEnd type="none" w="med" len="med"/>
                      <a:tailEnd type="none" w="med" len="med"/>
                    </a:lnR>
                    <a:lnT w="3175" cap="flat" cmpd="sng">
                      <a:solidFill>
                        <a:srgbClr val="C8C8C8"/>
                      </a:solidFill>
                      <a:prstDash val="solid"/>
                      <a:headEnd type="none" w="med" len="med"/>
                      <a:tailEnd type="none" w="med" len="med"/>
                    </a:lnT>
                    <a:lnB w="3175" cap="flat" cmpd="sng">
                      <a:solidFill>
                        <a:srgbClr val="C8C8C8"/>
                      </a:solidFill>
                      <a:prstDash val="solid"/>
                      <a:headEnd type="none" w="med" len="med"/>
                      <a:tailEnd type="none" w="med" len="med"/>
                    </a:lnB>
                    <a:noFill/>
                  </a:tcPr>
                </a:tc>
                <a:tc>
                  <a:txBody>
                    <a:bodyPr/>
                    <a:lstStyle/>
                    <a:p>
                      <a:pPr>
                        <a:lnSpc>
                          <a:spcPct val="115000"/>
                        </a:lnSpc>
                        <a:spcBef>
                          <a:spcPct val="0"/>
                        </a:spcBef>
                        <a:spcAft>
                          <a:spcPct val="0"/>
                        </a:spcAft>
                      </a:pPr>
                      <a:r>
                        <a:rPr lang="en-GB" sz="1800" b="1" dirty="0">
                          <a:solidFill>
                            <a:srgbClr val="FF0000"/>
                          </a:solidFill>
                          <a:latin typeface="Palatino Linotype" panose="02040502050505030304" pitchFamily="18" charset="0"/>
                        </a:rPr>
                        <a:t>Key Characteristics:</a:t>
                      </a:r>
                      <a:r>
                        <a:rPr lang="en-GB" sz="1800" dirty="0">
                          <a:solidFill>
                            <a:srgbClr val="FF0000"/>
                          </a:solidFill>
                          <a:latin typeface="Palatino Linotype" panose="02040502050505030304" pitchFamily="18" charset="0"/>
                        </a:rPr>
                        <a:t> </a:t>
                      </a:r>
                      <a:r>
                        <a:rPr lang="en-GB" sz="1800" dirty="0">
                          <a:latin typeface="Palatino Linotype" panose="02040502050505030304" pitchFamily="18" charset="0"/>
                        </a:rPr>
                        <a:t>AI systems started </a:t>
                      </a:r>
                      <a:r>
                        <a:rPr lang="en-GB" sz="1800" b="1" dirty="0">
                          <a:latin typeface="Palatino Linotype" panose="02040502050505030304" pitchFamily="18" charset="0"/>
                        </a:rPr>
                        <a:t>learning from data</a:t>
                      </a:r>
                      <a:r>
                        <a:rPr lang="en-GB" sz="1800" dirty="0">
                          <a:latin typeface="Palatino Linotype" panose="02040502050505030304" pitchFamily="18" charset="0"/>
                        </a:rPr>
                        <a:t> rather than relying solely on predefined rules.</a:t>
                      </a:r>
                      <a:endParaRPr lang="en-GB" sz="1800" dirty="0">
                        <a:latin typeface="Palatino Linotype" panose="02040502050505030304" pitchFamily="18" charset="0"/>
                      </a:endParaRPr>
                    </a:p>
                    <a:p>
                      <a:pPr>
                        <a:lnSpc>
                          <a:spcPct val="115000"/>
                        </a:lnSpc>
                        <a:spcBef>
                          <a:spcPct val="0"/>
                        </a:spcBef>
                        <a:spcAft>
                          <a:spcPct val="0"/>
                        </a:spcAft>
                      </a:pPr>
                      <a:endParaRPr lang="en-GB" sz="1800" b="1" dirty="0">
                        <a:latin typeface="Palatino Linotype" panose="02040502050505030304" pitchFamily="18" charset="0"/>
                      </a:endParaRPr>
                    </a:p>
                    <a:p>
                      <a:pPr>
                        <a:lnSpc>
                          <a:spcPct val="115000"/>
                        </a:lnSpc>
                        <a:spcBef>
                          <a:spcPct val="0"/>
                        </a:spcBef>
                        <a:spcAft>
                          <a:spcPct val="0"/>
                        </a:spcAft>
                      </a:pPr>
                      <a:r>
                        <a:rPr lang="en-GB" sz="1800" b="1" dirty="0">
                          <a:latin typeface="Palatino Linotype" panose="02040502050505030304" pitchFamily="18" charset="0"/>
                        </a:rPr>
                        <a:t>Examples:</a:t>
                      </a:r>
                      <a:r>
                        <a:rPr lang="en-GB" sz="1800" dirty="0">
                          <a:latin typeface="Palatino Linotype" panose="02040502050505030304" pitchFamily="18" charset="0"/>
                        </a:rPr>
                        <a:t> Spam filters, recommendation systems, and early deep learning models. </a:t>
                      </a:r>
                      <a:endParaRPr lang="en-GB" sz="1800" dirty="0">
                        <a:latin typeface="Palatino Linotype" panose="02040502050505030304" pitchFamily="18" charset="0"/>
                      </a:endParaRPr>
                    </a:p>
                    <a:p>
                      <a:pPr>
                        <a:lnSpc>
                          <a:spcPct val="115000"/>
                        </a:lnSpc>
                        <a:spcBef>
                          <a:spcPct val="0"/>
                        </a:spcBef>
                        <a:spcAft>
                          <a:spcPct val="0"/>
                        </a:spcAft>
                      </a:pPr>
                      <a:r>
                        <a:rPr lang="en-GB" sz="1800" b="1" dirty="0">
                          <a:latin typeface="Palatino Linotype" panose="02040502050505030304" pitchFamily="18" charset="0"/>
                        </a:rPr>
                        <a:t>Limitations:</a:t>
                      </a:r>
                      <a:r>
                        <a:rPr lang="en-GB" sz="1800" dirty="0">
                          <a:latin typeface="Palatino Linotype" panose="02040502050505030304" pitchFamily="18" charset="0"/>
                        </a:rPr>
                        <a:t> Required large datasets and high computational power; struggled with complex reasoning.</a:t>
                      </a:r>
                      <a:r>
                        <a:rPr sz="1800" dirty="0">
                          <a:latin typeface="Palatino Linotype" panose="02040502050505030304" pitchFamily="18" charset="0"/>
                          <a:ea typeface="Calibri"/>
                          <a:cs typeface="Palatino Linotype" panose="02040502050505030304" pitchFamily="18" charset="0"/>
                        </a:rPr>
                        <a:t> </a:t>
                      </a:r>
                      <a:endParaRPr sz="1800" b="1" dirty="0">
                        <a:latin typeface="Palatino Linotype" panose="02040502050505030304" pitchFamily="18" charset="0"/>
                        <a:ea typeface="Calibri"/>
                        <a:cs typeface="Palatino Linotype" panose="02040502050505030304" pitchFamily="18" charset="0"/>
                      </a:endParaRPr>
                    </a:p>
                  </a:txBody>
                  <a:tcPr marL="68580" marR="68580" marT="0" marB="0">
                    <a:lnL w="3175" cap="flat" cmpd="sng">
                      <a:solidFill>
                        <a:srgbClr val="C8C8C8"/>
                      </a:solidFill>
                      <a:prstDash val="solid"/>
                      <a:headEnd type="none" w="med" len="med"/>
                      <a:tailEnd type="none" w="med" len="med"/>
                    </a:lnL>
                    <a:lnR>
                      <a:noFill/>
                    </a:lnR>
                    <a:lnT w="3175" cap="flat" cmpd="sng">
                      <a:solidFill>
                        <a:srgbClr val="C8C8C8"/>
                      </a:solidFill>
                      <a:prstDash val="solid"/>
                      <a:headEnd type="none" w="med" len="med"/>
                      <a:tailEnd type="none" w="med" len="med"/>
                    </a:lnT>
                    <a:lnB w="3175" cap="flat" cmpd="sng">
                      <a:solidFill>
                        <a:srgbClr val="C8C8C8"/>
                      </a:solidFill>
                      <a:prstDash val="solid"/>
                      <a:headEnd type="none" w="med" len="med"/>
                      <a:tailEnd type="none" w="med" len="med"/>
                    </a:lnB>
                    <a:noFill/>
                  </a:tcPr>
                </a:tc>
              </a:tr>
            </a:tbl>
          </a:graphicData>
        </a:graphic>
      </p:graphicFrame>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380490" y="0"/>
            <a:ext cx="10515600" cy="1325563"/>
          </a:xfrm>
        </p:spPr>
        <p:txBody>
          <a:bodyPr>
            <a:normAutofit/>
          </a:bodyPr>
          <a:lstStyle/>
          <a:p>
            <a:pPr algn="ctr"/>
            <a:r>
              <a:rPr lang="en-US" altLang="en-US" b="1" dirty="0">
                <a:solidFill>
                  <a:srgbClr val="00B050"/>
                </a:solidFill>
                <a:effectLst>
                  <a:outerShdw blurRad="38100" dist="38100" dir="2700000" algn="tl">
                    <a:srgbClr val="000000">
                      <a:alpha val="43137"/>
                    </a:srgbClr>
                  </a:outerShdw>
                </a:effectLst>
                <a:latin typeface="Palatino Linotype" panose="02040502050505030304" pitchFamily="18" charset="0"/>
                <a:cs typeface="Palatino Linotype" panose="02040502050505030304" pitchFamily="18" charset="0"/>
                <a:sym typeface="+mn-ea"/>
              </a:rPr>
              <a:t>AI Generations (AIG)- Cont’d</a:t>
            </a:r>
            <a:endParaRPr lang="en-US" altLang="en-US" b="1" dirty="0">
              <a:solidFill>
                <a:srgbClr val="00B050"/>
              </a:solidFill>
              <a:effectLst>
                <a:outerShdw blurRad="38100" dist="38100" dir="2700000" algn="tl">
                  <a:srgbClr val="000000">
                    <a:alpha val="43137"/>
                  </a:srgbClr>
                </a:outerShdw>
              </a:effectLst>
              <a:latin typeface="Palatino Linotype" panose="02040502050505030304" pitchFamily="18" charset="0"/>
              <a:cs typeface="Palatino Linotype" panose="02040502050505030304" pitchFamily="18" charset="0"/>
              <a:sym typeface="+mn-ea"/>
            </a:endParaRPr>
          </a:p>
        </p:txBody>
      </p:sp>
      <p:graphicFrame>
        <p:nvGraphicFramePr>
          <p:cNvPr id="5" name="Content Placeholder 4"/>
          <p:cNvGraphicFramePr>
            <a:graphicFrameLocks noGrp="1"/>
          </p:cNvGraphicFramePr>
          <p:nvPr>
            <p:ph idx="1"/>
            <p:custDataLst>
              <p:tags r:id="rId1"/>
            </p:custDataLst>
          </p:nvPr>
        </p:nvGraphicFramePr>
        <p:xfrm>
          <a:off x="1227137" y="1095375"/>
          <a:ext cx="10964862" cy="5548314"/>
        </p:xfrm>
        <a:graphic>
          <a:graphicData uri="http://schemas.openxmlformats.org/drawingml/2006/table">
            <a:tbl>
              <a:tblPr/>
              <a:tblGrid>
                <a:gridCol w="995607"/>
                <a:gridCol w="2640368"/>
                <a:gridCol w="7328887"/>
              </a:tblGrid>
              <a:tr h="282575">
                <a:tc>
                  <a:txBody>
                    <a:bodyPr/>
                    <a:lstStyle/>
                    <a:p>
                      <a:pPr>
                        <a:lnSpc>
                          <a:spcPct val="115000"/>
                        </a:lnSpc>
                        <a:spcBef>
                          <a:spcPct val="0"/>
                        </a:spcBef>
                        <a:spcAft>
                          <a:spcPct val="0"/>
                        </a:spcAft>
                      </a:pPr>
                      <a:r>
                        <a:rPr lang="en-GB" sz="1800" b="1" dirty="0">
                          <a:latin typeface="Palatino Linotype" panose="02040502050505030304" pitchFamily="18" charset="0"/>
                          <a:ea typeface="Calibri"/>
                          <a:cs typeface="Palatino Linotype" panose="02040502050505030304" pitchFamily="18" charset="0"/>
                        </a:rPr>
                        <a:t>Gen.</a:t>
                      </a:r>
                      <a:endParaRPr lang="en-GB" sz="1800" b="1" dirty="0">
                        <a:latin typeface="Palatino Linotype" panose="02040502050505030304" pitchFamily="18" charset="0"/>
                        <a:ea typeface="Calibri"/>
                        <a:cs typeface="Palatino Linotype" panose="02040502050505030304" pitchFamily="18" charset="0"/>
                      </a:endParaRPr>
                    </a:p>
                  </a:txBody>
                  <a:tcPr marL="68580" marR="68580" marT="0" marB="0">
                    <a:lnL>
                      <a:noFill/>
                    </a:lnL>
                    <a:lnR w="3175" cap="flat" cmpd="sng">
                      <a:solidFill>
                        <a:srgbClr val="C8C8C8"/>
                      </a:solidFill>
                      <a:prstDash val="solid"/>
                      <a:headEnd type="none" w="med" len="med"/>
                      <a:tailEnd type="none" w="med" len="med"/>
                    </a:lnR>
                    <a:lnT>
                      <a:noFill/>
                    </a:lnT>
                    <a:lnB w="19050" cap="flat" cmpd="sng">
                      <a:solidFill>
                        <a:srgbClr val="C8C8C8"/>
                      </a:solidFill>
                      <a:prstDash val="solid"/>
                      <a:headEnd type="none" w="med" len="med"/>
                      <a:tailEnd type="none" w="med" len="med"/>
                    </a:lnB>
                    <a:solidFill>
                      <a:srgbClr val="FFFFFF"/>
                    </a:solidFill>
                  </a:tcPr>
                </a:tc>
                <a:tc>
                  <a:txBody>
                    <a:bodyPr/>
                    <a:lstStyle/>
                    <a:p>
                      <a:pPr>
                        <a:lnSpc>
                          <a:spcPct val="115000"/>
                        </a:lnSpc>
                        <a:spcBef>
                          <a:spcPct val="0"/>
                        </a:spcBef>
                        <a:spcAft>
                          <a:spcPct val="0"/>
                        </a:spcAft>
                      </a:pPr>
                      <a:r>
                        <a:rPr sz="1800" b="1">
                          <a:latin typeface="Palatino Linotype" panose="02040502050505030304" pitchFamily="18" charset="0"/>
                          <a:ea typeface="Calibri"/>
                          <a:cs typeface="Palatino Linotype" panose="02040502050505030304" pitchFamily="18" charset="0"/>
                        </a:rPr>
                        <a:t>Domain</a:t>
                      </a:r>
                      <a:endParaRPr sz="1800" b="1">
                        <a:latin typeface="Palatino Linotype" panose="02040502050505030304" pitchFamily="18" charset="0"/>
                        <a:ea typeface="Calibri"/>
                        <a:cs typeface="Palatino Linotype" panose="02040502050505030304" pitchFamily="18" charset="0"/>
                      </a:endParaRPr>
                    </a:p>
                  </a:txBody>
                  <a:tcPr marL="68580" marR="68580" marT="0" marB="0">
                    <a:lnL w="3175" cap="flat" cmpd="sng">
                      <a:solidFill>
                        <a:srgbClr val="C8C8C8"/>
                      </a:solidFill>
                      <a:prstDash val="solid"/>
                      <a:headEnd type="none" w="med" len="med"/>
                      <a:tailEnd type="none" w="med" len="med"/>
                    </a:lnL>
                    <a:lnR w="3175" cap="flat" cmpd="sng">
                      <a:solidFill>
                        <a:srgbClr val="C8C8C8"/>
                      </a:solidFill>
                      <a:prstDash val="solid"/>
                      <a:headEnd type="none" w="med" len="med"/>
                      <a:tailEnd type="none" w="med" len="med"/>
                    </a:lnR>
                    <a:lnT>
                      <a:noFill/>
                    </a:lnT>
                    <a:lnB w="19050" cap="flat" cmpd="sng">
                      <a:solidFill>
                        <a:srgbClr val="C8C8C8"/>
                      </a:solidFill>
                      <a:prstDash val="solid"/>
                      <a:headEnd type="none" w="med" len="med"/>
                      <a:tailEnd type="none" w="med" len="med"/>
                    </a:lnB>
                    <a:solidFill>
                      <a:srgbClr val="FFFFFF"/>
                    </a:solidFill>
                  </a:tcPr>
                </a:tc>
                <a:tc>
                  <a:txBody>
                    <a:bodyPr/>
                    <a:lstStyle/>
                    <a:p>
                      <a:pPr>
                        <a:lnSpc>
                          <a:spcPct val="115000"/>
                        </a:lnSpc>
                        <a:spcBef>
                          <a:spcPct val="0"/>
                        </a:spcBef>
                        <a:spcAft>
                          <a:spcPct val="0"/>
                        </a:spcAft>
                      </a:pPr>
                      <a:r>
                        <a:rPr sz="1800" b="1">
                          <a:latin typeface="Palatino Linotype" panose="02040502050505030304" pitchFamily="18" charset="0"/>
                          <a:ea typeface="Calibri"/>
                          <a:cs typeface="Palatino Linotype" panose="02040502050505030304" pitchFamily="18" charset="0"/>
                        </a:rPr>
                        <a:t>Main Effect</a:t>
                      </a:r>
                      <a:endParaRPr sz="1800" b="1">
                        <a:latin typeface="Palatino Linotype" panose="02040502050505030304" pitchFamily="18" charset="0"/>
                        <a:ea typeface="Calibri"/>
                        <a:cs typeface="Palatino Linotype" panose="02040502050505030304" pitchFamily="18" charset="0"/>
                      </a:endParaRPr>
                    </a:p>
                  </a:txBody>
                  <a:tcPr marL="68580" marR="68580" marT="0" marB="0">
                    <a:lnL w="3175" cap="flat" cmpd="sng">
                      <a:solidFill>
                        <a:srgbClr val="C8C8C8"/>
                      </a:solidFill>
                      <a:prstDash val="solid"/>
                      <a:headEnd type="none" w="med" len="med"/>
                      <a:tailEnd type="none" w="med" len="med"/>
                    </a:lnL>
                    <a:lnR>
                      <a:noFill/>
                    </a:lnR>
                    <a:lnT>
                      <a:noFill/>
                    </a:lnT>
                    <a:lnB w="19050" cap="flat" cmpd="sng">
                      <a:solidFill>
                        <a:srgbClr val="C8C8C8"/>
                      </a:solidFill>
                      <a:prstDash val="solid"/>
                      <a:headEnd type="none" w="med" len="med"/>
                      <a:tailEnd type="none" w="med" len="med"/>
                    </a:lnB>
                    <a:solidFill>
                      <a:srgbClr val="FFFFFF"/>
                    </a:solidFill>
                  </a:tcPr>
                </a:tc>
              </a:tr>
              <a:tr h="1424940">
                <a:tc>
                  <a:txBody>
                    <a:bodyPr/>
                    <a:lstStyle/>
                    <a:p>
                      <a:pPr>
                        <a:lnSpc>
                          <a:spcPct val="115000"/>
                        </a:lnSpc>
                        <a:spcBef>
                          <a:spcPct val="0"/>
                        </a:spcBef>
                        <a:spcAft>
                          <a:spcPct val="0"/>
                        </a:spcAft>
                      </a:pPr>
                      <a:r>
                        <a:rPr lang="en-GB" sz="1800" b="0" dirty="0">
                          <a:latin typeface="Palatino Linotype" panose="02040502050505030304" pitchFamily="18" charset="0"/>
                          <a:ea typeface="Calibri"/>
                          <a:cs typeface="Palatino Linotype" panose="02040502050505030304" pitchFamily="18" charset="0"/>
                        </a:rPr>
                        <a:t>3</a:t>
                      </a:r>
                      <a:r>
                        <a:rPr lang="en-GB" sz="1800" b="0" baseline="30000" dirty="0">
                          <a:latin typeface="Palatino Linotype" panose="02040502050505030304" pitchFamily="18" charset="0"/>
                          <a:ea typeface="Calibri"/>
                          <a:cs typeface="Palatino Linotype" panose="02040502050505030304" pitchFamily="18" charset="0"/>
                        </a:rPr>
                        <a:t>rd</a:t>
                      </a:r>
                      <a:r>
                        <a:rPr lang="en-GB" sz="1800" b="0" dirty="0">
                          <a:latin typeface="Palatino Linotype" panose="02040502050505030304" pitchFamily="18" charset="0"/>
                          <a:ea typeface="Calibri"/>
                          <a:cs typeface="Palatino Linotype" panose="02040502050505030304" pitchFamily="18" charset="0"/>
                        </a:rPr>
                        <a:t> Gen.</a:t>
                      </a:r>
                      <a:endParaRPr lang="en-GB" sz="1800" b="0" dirty="0">
                        <a:latin typeface="Palatino Linotype" panose="02040502050505030304" pitchFamily="18" charset="0"/>
                        <a:ea typeface="Calibri"/>
                        <a:cs typeface="Palatino Linotype" panose="02040502050505030304" pitchFamily="18" charset="0"/>
                      </a:endParaRPr>
                    </a:p>
                  </a:txBody>
                  <a:tcPr marL="68580" marR="68580" marT="0" marB="0">
                    <a:lnL>
                      <a:noFill/>
                    </a:lnL>
                    <a:lnR w="3175" cap="flat" cmpd="sng" algn="ctr">
                      <a:solidFill>
                        <a:srgbClr val="C8C8C8"/>
                      </a:solidFill>
                      <a:prstDash val="solid"/>
                      <a:round/>
                      <a:headEnd type="none" w="med" len="med"/>
                      <a:tailEnd type="none" w="med" len="med"/>
                    </a:lnR>
                    <a:lnT w="19050" cap="flat" cmpd="sng" algn="ctr">
                      <a:solidFill>
                        <a:srgbClr val="C8C8C8"/>
                      </a:solidFill>
                      <a:prstDash val="solid"/>
                      <a:round/>
                      <a:headEnd type="none" w="med" len="med"/>
                      <a:tailEnd type="none" w="med" len="med"/>
                    </a:lnT>
                    <a:lnB w="3175" cap="flat" cmpd="sng">
                      <a:solidFill>
                        <a:srgbClr val="C8C8C8"/>
                      </a:solidFill>
                      <a:prstDash val="solid"/>
                      <a:headEnd type="none" w="med" len="med"/>
                      <a:tailEnd type="none" w="med" len="med"/>
                    </a:lnB>
                    <a:solidFill>
                      <a:srgbClr val="ECECEC"/>
                    </a:solidFill>
                  </a:tcPr>
                </a:tc>
                <a:tc>
                  <a:txBody>
                    <a:bodyPr/>
                    <a:lstStyle/>
                    <a:p>
                      <a:pPr>
                        <a:lnSpc>
                          <a:spcPct val="115000"/>
                        </a:lnSpc>
                        <a:spcBef>
                          <a:spcPct val="0"/>
                        </a:spcBef>
                        <a:spcAft>
                          <a:spcPct val="0"/>
                        </a:spcAft>
                      </a:pPr>
                      <a:r>
                        <a:rPr lang="en-GB" sz="1800" dirty="0">
                          <a:latin typeface="Palatino Linotype" panose="02040502050505030304" pitchFamily="18" charset="0"/>
                        </a:rPr>
                        <a:t>Cognitive &amp; Context-Aware AI (Present and Near Future)</a:t>
                      </a:r>
                      <a:endParaRPr lang="en-GB" sz="1800" dirty="0">
                        <a:latin typeface="Palatino Linotype" panose="02040502050505030304" pitchFamily="18" charset="0"/>
                        <a:ea typeface="Calibri"/>
                        <a:cs typeface="Palatino Linotype" panose="02040502050505030304" pitchFamily="18" charset="0"/>
                      </a:endParaRPr>
                    </a:p>
                  </a:txBody>
                  <a:tcPr marL="68580" marR="68580" marT="0" marB="0">
                    <a:lnL w="3175" cap="flat" cmpd="sng" algn="ctr">
                      <a:solidFill>
                        <a:srgbClr val="C8C8C8"/>
                      </a:solidFill>
                      <a:prstDash val="solid"/>
                      <a:round/>
                      <a:headEnd type="none" w="med" len="med"/>
                      <a:tailEnd type="none" w="med" len="med"/>
                    </a:lnL>
                    <a:lnR w="3175" cap="flat" cmpd="sng" algn="ctr">
                      <a:solidFill>
                        <a:srgbClr val="C8C8C8"/>
                      </a:solidFill>
                      <a:prstDash val="solid"/>
                      <a:round/>
                      <a:headEnd type="none" w="med" len="med"/>
                      <a:tailEnd type="none" w="med" len="med"/>
                    </a:lnR>
                    <a:lnT w="19050" cap="flat" cmpd="sng" algn="ctr">
                      <a:solidFill>
                        <a:srgbClr val="C8C8C8"/>
                      </a:solidFill>
                      <a:prstDash val="solid"/>
                      <a:round/>
                      <a:headEnd type="none" w="med" len="med"/>
                      <a:tailEnd type="none" w="med" len="med"/>
                    </a:lnT>
                    <a:lnB w="3175" cap="flat" cmpd="sng">
                      <a:solidFill>
                        <a:srgbClr val="C8C8C8"/>
                      </a:solidFill>
                      <a:prstDash val="solid"/>
                      <a:headEnd type="none" w="med" len="med"/>
                      <a:tailEnd type="none" w="med" len="med"/>
                    </a:lnB>
                    <a:solidFill>
                      <a:srgbClr val="ECECEC"/>
                    </a:solidFill>
                  </a:tcPr>
                </a:tc>
                <a:tc>
                  <a:txBody>
                    <a:bodyPr/>
                    <a:lstStyle/>
                    <a:p>
                      <a:pPr>
                        <a:lnSpc>
                          <a:spcPct val="115000"/>
                        </a:lnSpc>
                        <a:spcBef>
                          <a:spcPct val="0"/>
                        </a:spcBef>
                        <a:spcAft>
                          <a:spcPct val="0"/>
                        </a:spcAft>
                      </a:pPr>
                      <a:r>
                        <a:rPr lang="en-GB" sz="1800" b="1" dirty="0">
                          <a:solidFill>
                            <a:srgbClr val="FF0000"/>
                          </a:solidFill>
                          <a:latin typeface="Palatino Linotype" panose="02040502050505030304" pitchFamily="18" charset="0"/>
                        </a:rPr>
                        <a:t>Key Characteristics:</a:t>
                      </a:r>
                      <a:r>
                        <a:rPr lang="en-GB" sz="1800" dirty="0">
                          <a:solidFill>
                            <a:srgbClr val="FF0000"/>
                          </a:solidFill>
                          <a:latin typeface="Palatino Linotype" panose="02040502050505030304" pitchFamily="18" charset="0"/>
                        </a:rPr>
                        <a:t> </a:t>
                      </a:r>
                      <a:r>
                        <a:rPr lang="en-GB" sz="1800" dirty="0">
                          <a:latin typeface="Palatino Linotype" panose="02040502050505030304" pitchFamily="18" charset="0"/>
                        </a:rPr>
                        <a:t>AI systems become more </a:t>
                      </a:r>
                      <a:r>
                        <a:rPr lang="en-GB" sz="1800" b="1" dirty="0">
                          <a:latin typeface="Palatino Linotype" panose="02040502050505030304" pitchFamily="18" charset="0"/>
                        </a:rPr>
                        <a:t>context-aware, adaptive, and capable of reasoning</a:t>
                      </a:r>
                      <a:r>
                        <a:rPr lang="en-GB" sz="1800" dirty="0">
                          <a:latin typeface="Palatino Linotype" panose="02040502050505030304" pitchFamily="18" charset="0"/>
                        </a:rPr>
                        <a:t> beyond statistical patterns. </a:t>
                      </a:r>
                      <a:endParaRPr lang="en-GB" sz="1800" dirty="0">
                        <a:latin typeface="Palatino Linotype" panose="02040502050505030304" pitchFamily="18" charset="0"/>
                      </a:endParaRPr>
                    </a:p>
                    <a:p>
                      <a:pPr>
                        <a:lnSpc>
                          <a:spcPct val="115000"/>
                        </a:lnSpc>
                        <a:spcBef>
                          <a:spcPct val="0"/>
                        </a:spcBef>
                        <a:spcAft>
                          <a:spcPct val="0"/>
                        </a:spcAft>
                      </a:pPr>
                      <a:r>
                        <a:rPr lang="en-GB" sz="1800" b="1" dirty="0">
                          <a:latin typeface="Palatino Linotype" panose="02040502050505030304" pitchFamily="18" charset="0"/>
                        </a:rPr>
                        <a:t>Examples:</a:t>
                      </a:r>
                      <a:r>
                        <a:rPr lang="en-GB" sz="1800" dirty="0">
                          <a:latin typeface="Palatino Linotype" panose="02040502050505030304" pitchFamily="18" charset="0"/>
                        </a:rPr>
                        <a:t> AI models with better reasoning abilities (e.g., ChatGPT-4, Google DeepMind’s AI agents), multimodal AI, AI-powered decision-making in healthcare and finance. </a:t>
                      </a:r>
                      <a:endParaRPr lang="en-GB" sz="1800" dirty="0">
                        <a:latin typeface="Palatino Linotype" panose="02040502050505030304" pitchFamily="18" charset="0"/>
                      </a:endParaRPr>
                    </a:p>
                    <a:p>
                      <a:pPr>
                        <a:lnSpc>
                          <a:spcPct val="115000"/>
                        </a:lnSpc>
                        <a:spcBef>
                          <a:spcPct val="0"/>
                        </a:spcBef>
                        <a:spcAft>
                          <a:spcPct val="0"/>
                        </a:spcAft>
                      </a:pPr>
                      <a:r>
                        <a:rPr lang="en-GB" sz="1800" b="1" dirty="0">
                          <a:latin typeface="Palatino Linotype" panose="02040502050505030304" pitchFamily="18" charset="0"/>
                        </a:rPr>
                        <a:t>Advancements:</a:t>
                      </a:r>
                      <a:r>
                        <a:rPr lang="en-GB" sz="1800" dirty="0">
                          <a:latin typeface="Palatino Linotype" panose="02040502050505030304" pitchFamily="18" charset="0"/>
                        </a:rPr>
                        <a:t> AI integrates human-like reasoning, common sense, and emotional intelligence into interactions.</a:t>
                      </a:r>
                      <a:endParaRPr lang="en-GB" sz="1800" b="1" dirty="0">
                        <a:latin typeface="Palatino Linotype" panose="02040502050505030304" pitchFamily="18" charset="0"/>
                        <a:ea typeface="Calibri"/>
                        <a:cs typeface="Palatino Linotype" panose="02040502050505030304" pitchFamily="18" charset="0"/>
                      </a:endParaRPr>
                    </a:p>
                  </a:txBody>
                  <a:tcPr marL="68580" marR="68580" marT="0" marB="0">
                    <a:lnL w="3175" cap="flat" cmpd="sng" algn="ctr">
                      <a:solidFill>
                        <a:srgbClr val="C8C8C8"/>
                      </a:solidFill>
                      <a:prstDash val="solid"/>
                      <a:round/>
                      <a:headEnd type="none" w="med" len="med"/>
                      <a:tailEnd type="none" w="med" len="med"/>
                    </a:lnL>
                    <a:lnR>
                      <a:noFill/>
                    </a:lnR>
                    <a:lnT w="19050" cap="flat" cmpd="sng" algn="ctr">
                      <a:solidFill>
                        <a:srgbClr val="C8C8C8"/>
                      </a:solidFill>
                      <a:prstDash val="solid"/>
                      <a:round/>
                      <a:headEnd type="none" w="med" len="med"/>
                      <a:tailEnd type="none" w="med" len="med"/>
                    </a:lnT>
                    <a:lnB w="3175" cap="flat" cmpd="sng">
                      <a:solidFill>
                        <a:srgbClr val="C8C8C8"/>
                      </a:solidFill>
                      <a:prstDash val="solid"/>
                      <a:headEnd type="none" w="med" len="med"/>
                      <a:tailEnd type="none" w="med" len="med"/>
                    </a:lnB>
                    <a:solidFill>
                      <a:srgbClr val="ECECEC"/>
                    </a:solidFill>
                  </a:tcPr>
                </a:tc>
              </a:tr>
              <a:tr h="1080770">
                <a:tc>
                  <a:txBody>
                    <a:bodyPr/>
                    <a:lstStyle/>
                    <a:p>
                      <a:pPr>
                        <a:lnSpc>
                          <a:spcPct val="115000"/>
                        </a:lnSpc>
                        <a:spcBef>
                          <a:spcPct val="0"/>
                        </a:spcBef>
                        <a:spcAft>
                          <a:spcPct val="0"/>
                        </a:spcAft>
                      </a:pPr>
                      <a:r>
                        <a:rPr lang="en-GB" sz="1800" b="0" dirty="0">
                          <a:latin typeface="Palatino Linotype" panose="02040502050505030304" pitchFamily="18" charset="0"/>
                          <a:ea typeface="Calibri"/>
                          <a:cs typeface="Palatino Linotype" panose="02040502050505030304" pitchFamily="18" charset="0"/>
                        </a:rPr>
                        <a:t>4</a:t>
                      </a:r>
                      <a:r>
                        <a:rPr lang="en-GB" sz="1800" b="0" baseline="30000" dirty="0">
                          <a:latin typeface="Palatino Linotype" panose="02040502050505030304" pitchFamily="18" charset="0"/>
                          <a:ea typeface="Calibri"/>
                          <a:cs typeface="Palatino Linotype" panose="02040502050505030304" pitchFamily="18" charset="0"/>
                        </a:rPr>
                        <a:t>th</a:t>
                      </a:r>
                      <a:r>
                        <a:rPr lang="en-GB" sz="1800" b="0" dirty="0">
                          <a:latin typeface="Palatino Linotype" panose="02040502050505030304" pitchFamily="18" charset="0"/>
                          <a:ea typeface="Calibri"/>
                          <a:cs typeface="Palatino Linotype" panose="02040502050505030304" pitchFamily="18" charset="0"/>
                        </a:rPr>
                        <a:t> Gen</a:t>
                      </a:r>
                      <a:endParaRPr lang="en-GB" sz="1800" b="0" dirty="0">
                        <a:latin typeface="Palatino Linotype" panose="02040502050505030304" pitchFamily="18" charset="0"/>
                        <a:ea typeface="Calibri"/>
                        <a:cs typeface="Palatino Linotype" panose="02040502050505030304" pitchFamily="18" charset="0"/>
                      </a:endParaRPr>
                    </a:p>
                  </a:txBody>
                  <a:tcPr marL="68580" marR="68580" marT="0" marB="0">
                    <a:lnL>
                      <a:noFill/>
                    </a:lnL>
                    <a:lnR w="3175" cap="flat" cmpd="sng">
                      <a:solidFill>
                        <a:srgbClr val="C8C8C8"/>
                      </a:solidFill>
                      <a:prstDash val="solid"/>
                      <a:headEnd type="none" w="med" len="med"/>
                      <a:tailEnd type="none" w="med" len="med"/>
                    </a:lnR>
                    <a:lnT w="3175" cap="flat" cmpd="sng">
                      <a:solidFill>
                        <a:srgbClr val="C8C8C8"/>
                      </a:solidFill>
                      <a:prstDash val="solid"/>
                      <a:headEnd type="none" w="med" len="med"/>
                      <a:tailEnd type="none" w="med" len="med"/>
                    </a:lnT>
                    <a:lnB w="3175" cap="flat" cmpd="sng">
                      <a:solidFill>
                        <a:srgbClr val="C8C8C8"/>
                      </a:solidFill>
                      <a:prstDash val="solid"/>
                      <a:headEnd type="none" w="med" len="med"/>
                      <a:tailEnd type="none" w="med" len="med"/>
                    </a:lnB>
                    <a:noFill/>
                  </a:tcPr>
                </a:tc>
                <a:tc>
                  <a:txBody>
                    <a:bodyPr/>
                    <a:lstStyle/>
                    <a:p>
                      <a:pPr>
                        <a:lnSpc>
                          <a:spcPct val="115000"/>
                        </a:lnSpc>
                        <a:spcBef>
                          <a:spcPct val="0"/>
                        </a:spcBef>
                        <a:spcAft>
                          <a:spcPct val="0"/>
                        </a:spcAft>
                      </a:pPr>
                      <a:r>
                        <a:rPr lang="it-IT" sz="1800" dirty="0">
                          <a:latin typeface="Palatino Linotype" panose="02040502050505030304" pitchFamily="18" charset="0"/>
                        </a:rPr>
                        <a:t>Autonomous AI &amp; AGI (Future Vision)</a:t>
                      </a:r>
                      <a:endParaRPr lang="it-IT" sz="1800" dirty="0">
                        <a:latin typeface="Palatino Linotype" panose="02040502050505030304" pitchFamily="18" charset="0"/>
                        <a:ea typeface="Calibri"/>
                        <a:cs typeface="Palatino Linotype" panose="02040502050505030304" pitchFamily="18" charset="0"/>
                      </a:endParaRPr>
                    </a:p>
                  </a:txBody>
                  <a:tcPr marL="68580" marR="68580" marT="0" marB="0">
                    <a:lnL w="3175" cap="flat" cmpd="sng">
                      <a:solidFill>
                        <a:srgbClr val="C8C8C8"/>
                      </a:solidFill>
                      <a:prstDash val="solid"/>
                      <a:headEnd type="none" w="med" len="med"/>
                      <a:tailEnd type="none" w="med" len="med"/>
                    </a:lnL>
                    <a:lnR w="3175" cap="flat" cmpd="sng">
                      <a:solidFill>
                        <a:srgbClr val="C8C8C8"/>
                      </a:solidFill>
                      <a:prstDash val="solid"/>
                      <a:headEnd type="none" w="med" len="med"/>
                      <a:tailEnd type="none" w="med" len="med"/>
                    </a:lnR>
                    <a:lnT w="3175" cap="flat" cmpd="sng">
                      <a:solidFill>
                        <a:srgbClr val="C8C8C8"/>
                      </a:solidFill>
                      <a:prstDash val="solid"/>
                      <a:headEnd type="none" w="med" len="med"/>
                      <a:tailEnd type="none" w="med" len="med"/>
                    </a:lnT>
                    <a:lnB w="3175" cap="flat" cmpd="sng">
                      <a:solidFill>
                        <a:srgbClr val="C8C8C8"/>
                      </a:solidFill>
                      <a:prstDash val="solid"/>
                      <a:headEnd type="none" w="med" len="med"/>
                      <a:tailEnd type="none" w="med" len="med"/>
                    </a:lnB>
                    <a:noFill/>
                  </a:tcPr>
                </a:tc>
                <a:tc>
                  <a:txBody>
                    <a:bodyPr/>
                    <a:lstStyle/>
                    <a:p>
                      <a:pPr>
                        <a:lnSpc>
                          <a:spcPct val="115000"/>
                        </a:lnSpc>
                        <a:spcBef>
                          <a:spcPct val="0"/>
                        </a:spcBef>
                        <a:spcAft>
                          <a:spcPct val="0"/>
                        </a:spcAft>
                      </a:pPr>
                      <a:r>
                        <a:rPr lang="en-GB" sz="1800" b="1" dirty="0">
                          <a:solidFill>
                            <a:srgbClr val="FF0000"/>
                          </a:solidFill>
                          <a:latin typeface="Palatino Linotype" panose="02040502050505030304" pitchFamily="18" charset="0"/>
                        </a:rPr>
                        <a:t>Key Characteristics</a:t>
                      </a:r>
                      <a:r>
                        <a:rPr lang="en-GB" sz="1800" b="1" dirty="0">
                          <a:latin typeface="Palatino Linotype" panose="02040502050505030304" pitchFamily="18" charset="0"/>
                        </a:rPr>
                        <a:t>:</a:t>
                      </a:r>
                      <a:r>
                        <a:rPr lang="en-GB" sz="1800" dirty="0">
                          <a:latin typeface="Palatino Linotype" panose="02040502050505030304" pitchFamily="18" charset="0"/>
                        </a:rPr>
                        <a:t> AI achieves </a:t>
                      </a:r>
                      <a:r>
                        <a:rPr lang="en-GB" sz="1800" b="1" dirty="0">
                          <a:latin typeface="Palatino Linotype" panose="02040502050505030304" pitchFamily="18" charset="0"/>
                        </a:rPr>
                        <a:t>Artificial General Intelligence (AGI)</a:t>
                      </a:r>
                      <a:r>
                        <a:rPr lang="en-GB" sz="1800" dirty="0">
                          <a:latin typeface="Palatino Linotype" panose="02040502050505030304" pitchFamily="18" charset="0"/>
                        </a:rPr>
                        <a:t>—capable of human-like reasoning, creativity, and self-learning across domains. </a:t>
                      </a:r>
                      <a:endParaRPr lang="en-GB" sz="1800" dirty="0">
                        <a:latin typeface="Palatino Linotype" panose="02040502050505030304" pitchFamily="18" charset="0"/>
                      </a:endParaRPr>
                    </a:p>
                    <a:p>
                      <a:pPr>
                        <a:lnSpc>
                          <a:spcPct val="115000"/>
                        </a:lnSpc>
                        <a:spcBef>
                          <a:spcPct val="0"/>
                        </a:spcBef>
                        <a:spcAft>
                          <a:spcPct val="0"/>
                        </a:spcAft>
                      </a:pPr>
                      <a:r>
                        <a:rPr lang="en-GB" sz="1800" b="1" dirty="0">
                          <a:latin typeface="Palatino Linotype" panose="02040502050505030304" pitchFamily="18" charset="0"/>
                        </a:rPr>
                        <a:t>Potential Examples:</a:t>
                      </a:r>
                      <a:r>
                        <a:rPr lang="en-GB" sz="1800" dirty="0">
                          <a:latin typeface="Palatino Linotype" panose="02040502050505030304" pitchFamily="18" charset="0"/>
                        </a:rPr>
                        <a:t> Fully autonomous robots, AI scientists discovering new theories, AI that can think independently and apply knowledge flexibly. </a:t>
                      </a:r>
                      <a:endParaRPr lang="en-GB" sz="1800" dirty="0">
                        <a:latin typeface="Palatino Linotype" panose="02040502050505030304" pitchFamily="18" charset="0"/>
                      </a:endParaRPr>
                    </a:p>
                    <a:p>
                      <a:pPr>
                        <a:lnSpc>
                          <a:spcPct val="115000"/>
                        </a:lnSpc>
                        <a:spcBef>
                          <a:spcPct val="0"/>
                        </a:spcBef>
                        <a:spcAft>
                          <a:spcPct val="0"/>
                        </a:spcAft>
                      </a:pPr>
                      <a:r>
                        <a:rPr lang="en-GB" sz="1800" b="1" dirty="0">
                          <a:latin typeface="Palatino Linotype" panose="02040502050505030304" pitchFamily="18" charset="0"/>
                        </a:rPr>
                        <a:t>Challenges:</a:t>
                      </a:r>
                      <a:r>
                        <a:rPr lang="en-GB" sz="1800" dirty="0">
                          <a:latin typeface="Palatino Linotype" panose="02040502050505030304" pitchFamily="18" charset="0"/>
                        </a:rPr>
                        <a:t> Ethical concerns, alignment with human values, control mechanisms, and safety risks.</a:t>
                      </a:r>
                      <a:endParaRPr lang="en-GB" sz="1800" b="1" dirty="0">
                        <a:latin typeface="Palatino Linotype" panose="02040502050505030304" pitchFamily="18" charset="0"/>
                        <a:ea typeface="Calibri"/>
                        <a:cs typeface="Palatino Linotype" panose="02040502050505030304" pitchFamily="18" charset="0"/>
                      </a:endParaRPr>
                    </a:p>
                  </a:txBody>
                  <a:tcPr marL="68580" marR="68580" marT="0" marB="0">
                    <a:lnL w="3175" cap="flat" cmpd="sng">
                      <a:solidFill>
                        <a:srgbClr val="C8C8C8"/>
                      </a:solidFill>
                      <a:prstDash val="solid"/>
                      <a:headEnd type="none" w="med" len="med"/>
                      <a:tailEnd type="none" w="med" len="med"/>
                    </a:lnL>
                    <a:lnR>
                      <a:noFill/>
                    </a:lnR>
                    <a:lnT w="3175" cap="flat" cmpd="sng">
                      <a:solidFill>
                        <a:srgbClr val="C8C8C8"/>
                      </a:solidFill>
                      <a:prstDash val="solid"/>
                      <a:headEnd type="none" w="med" len="med"/>
                      <a:tailEnd type="none" w="med" len="med"/>
                    </a:lnT>
                    <a:lnB w="3175" cap="flat" cmpd="sng">
                      <a:solidFill>
                        <a:srgbClr val="C8C8C8"/>
                      </a:solidFill>
                      <a:prstDash val="solid"/>
                      <a:headEnd type="none" w="med" len="med"/>
                      <a:tailEnd type="none" w="med" len="med"/>
                    </a:lnB>
                    <a:noFill/>
                  </a:tcPr>
                </a:tc>
              </a:tr>
            </a:tbl>
          </a:graphicData>
        </a:graphic>
      </p:graphicFrame>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1712771" y="325441"/>
            <a:ext cx="9775991" cy="724247"/>
          </a:xfrm>
        </p:spPr>
        <p:txBody>
          <a:bodyPr>
            <a:normAutofit/>
          </a:bodyPr>
          <a:lstStyle/>
          <a:p>
            <a:r>
              <a:rPr lang="en-US" sz="3600" dirty="0">
                <a:latin typeface="Arial Black" panose="020B0A04020102020204" pitchFamily="34" charset="0"/>
              </a:rPr>
              <a:t>Application Of AI in Various Fields</a:t>
            </a:r>
            <a:endParaRPr lang="en-US" sz="3600" dirty="0">
              <a:latin typeface="Arial Black" panose="020B0A04020102020204" pitchFamily="34" charset="0"/>
            </a:endParaRPr>
          </a:p>
        </p:txBody>
      </p:sp>
      <p:grpSp>
        <p:nvGrpSpPr>
          <p:cNvPr id="3" name="Group 2"/>
          <p:cNvGrpSpPr/>
          <p:nvPr/>
        </p:nvGrpSpPr>
        <p:grpSpPr>
          <a:xfrm>
            <a:off x="4347658" y="1959412"/>
            <a:ext cx="3496686" cy="3888157"/>
            <a:chOff x="2808139" y="1972867"/>
            <a:chExt cx="3544350" cy="3941157"/>
          </a:xfrm>
        </p:grpSpPr>
        <p:grpSp>
          <p:nvGrpSpPr>
            <p:cNvPr id="4" name="Group 3"/>
            <p:cNvGrpSpPr/>
            <p:nvPr/>
          </p:nvGrpSpPr>
          <p:grpSpPr>
            <a:xfrm>
              <a:off x="4024540" y="1972867"/>
              <a:ext cx="1103960" cy="1020909"/>
              <a:chOff x="4187424" y="1973745"/>
              <a:chExt cx="1368152" cy="1265226"/>
            </a:xfrm>
          </p:grpSpPr>
          <p:sp>
            <p:nvSpPr>
              <p:cNvPr id="20" name="Rectangle 19"/>
              <p:cNvSpPr/>
              <p:nvPr/>
            </p:nvSpPr>
            <p:spPr>
              <a:xfrm>
                <a:off x="4187424" y="2517769"/>
                <a:ext cx="1368152" cy="720080"/>
              </a:xfrm>
              <a:prstGeom prst="rect">
                <a:avLst/>
              </a:prstGeom>
              <a:solidFill>
                <a:schemeClr val="accent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ko-KR" altLang="en-US" sz="2700" b="0" i="0" u="none" strike="noStrike" kern="1200" cap="none" spc="0" normalizeH="0" baseline="0" noProof="0">
                  <a:ln>
                    <a:noFill/>
                  </a:ln>
                  <a:solidFill>
                    <a:prstClr val="white"/>
                  </a:solidFill>
                  <a:effectLst/>
                  <a:uLnTx/>
                  <a:uFillTx/>
                  <a:latin typeface="Calibri"/>
                  <a:ea typeface="Malgun Gothic" panose="020B0503020000020004" pitchFamily="50" charset="-127"/>
                  <a:cs typeface="+mn-cs"/>
                </a:endParaRPr>
              </a:p>
            </p:txBody>
          </p:sp>
          <p:sp>
            <p:nvSpPr>
              <p:cNvPr id="21" name="Round Same Side Corner Rectangle 2"/>
              <p:cNvSpPr/>
              <p:nvPr/>
            </p:nvSpPr>
            <p:spPr>
              <a:xfrm rot="13500000">
                <a:off x="4238887" y="1973745"/>
                <a:ext cx="1265226" cy="1265226"/>
              </a:xfrm>
              <a:custGeom>
                <a:avLst/>
                <a:gdLst/>
                <a:ahLst/>
                <a:cxnLst/>
                <a:rect l="l" t="t" r="r" b="b"/>
                <a:pathLst>
                  <a:path w="1265226" h="1265226">
                    <a:moveTo>
                      <a:pt x="1265226" y="1265226"/>
                    </a:moveTo>
                    <a:lnTo>
                      <a:pt x="419226" y="1265226"/>
                    </a:lnTo>
                    <a:cubicBezTo>
                      <a:pt x="289991" y="1265226"/>
                      <a:pt x="185226" y="1160461"/>
                      <a:pt x="185226" y="1031226"/>
                    </a:cubicBezTo>
                    <a:cubicBezTo>
                      <a:pt x="185226" y="901991"/>
                      <a:pt x="289991" y="797226"/>
                      <a:pt x="419226" y="797226"/>
                    </a:cubicBezTo>
                    <a:lnTo>
                      <a:pt x="466301" y="797226"/>
                    </a:lnTo>
                    <a:lnTo>
                      <a:pt x="0" y="330926"/>
                    </a:lnTo>
                    <a:lnTo>
                      <a:pt x="330926" y="0"/>
                    </a:lnTo>
                    <a:lnTo>
                      <a:pt x="797225" y="466299"/>
                    </a:lnTo>
                    <a:lnTo>
                      <a:pt x="797225" y="419226"/>
                    </a:lnTo>
                    <a:cubicBezTo>
                      <a:pt x="797225" y="289991"/>
                      <a:pt x="901990" y="185226"/>
                      <a:pt x="1031225" y="185226"/>
                    </a:cubicBezTo>
                    <a:cubicBezTo>
                      <a:pt x="1160460" y="185226"/>
                      <a:pt x="1265225" y="289991"/>
                      <a:pt x="1265225" y="419226"/>
                    </a:cubicBezTo>
                    <a:lnTo>
                      <a:pt x="1265225" y="797226"/>
                    </a:lnTo>
                    <a:lnTo>
                      <a:pt x="1265226" y="797226"/>
                    </a:lnTo>
                    <a:close/>
                  </a:path>
                </a:pathLst>
              </a:custGeom>
              <a:solidFill>
                <a:schemeClr val="accent2"/>
              </a:solidFill>
              <a:ln w="63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ko-KR" altLang="en-US" sz="2700" b="0" i="0" u="none" strike="noStrike" kern="1200" cap="none" spc="0" normalizeH="0" baseline="0" noProof="0">
                  <a:ln>
                    <a:noFill/>
                  </a:ln>
                  <a:solidFill>
                    <a:prstClr val="white"/>
                  </a:solidFill>
                  <a:effectLst/>
                  <a:uLnTx/>
                  <a:uFillTx/>
                  <a:latin typeface="Calibri"/>
                  <a:ea typeface="Malgun Gothic" panose="020B0503020000020004" pitchFamily="50" charset="-127"/>
                  <a:cs typeface="+mn-cs"/>
                </a:endParaRPr>
              </a:p>
            </p:txBody>
          </p:sp>
        </p:grpSp>
        <p:grpSp>
          <p:nvGrpSpPr>
            <p:cNvPr id="5" name="Group 4"/>
            <p:cNvGrpSpPr/>
            <p:nvPr/>
          </p:nvGrpSpPr>
          <p:grpSpPr>
            <a:xfrm rot="3600000">
              <a:off x="5290055" y="2702554"/>
              <a:ext cx="1103960" cy="1020909"/>
              <a:chOff x="4187424" y="1973745"/>
              <a:chExt cx="1368152" cy="1265226"/>
            </a:xfrm>
          </p:grpSpPr>
          <p:sp>
            <p:nvSpPr>
              <p:cNvPr id="18" name="Rectangle 17"/>
              <p:cNvSpPr/>
              <p:nvPr/>
            </p:nvSpPr>
            <p:spPr>
              <a:xfrm>
                <a:off x="4187424" y="2517769"/>
                <a:ext cx="1368152" cy="720080"/>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ko-KR" altLang="en-US" sz="2700" b="0" i="0" u="none" strike="noStrike" kern="1200" cap="none" spc="0" normalizeH="0" baseline="0" noProof="0">
                  <a:ln>
                    <a:noFill/>
                  </a:ln>
                  <a:solidFill>
                    <a:prstClr val="white"/>
                  </a:solidFill>
                  <a:effectLst/>
                  <a:uLnTx/>
                  <a:uFillTx/>
                  <a:latin typeface="Calibri"/>
                  <a:ea typeface="Malgun Gothic" panose="020B0503020000020004" pitchFamily="50" charset="-127"/>
                  <a:cs typeface="+mn-cs"/>
                </a:endParaRPr>
              </a:p>
            </p:txBody>
          </p:sp>
          <p:sp>
            <p:nvSpPr>
              <p:cNvPr id="19" name="Round Same Side Corner Rectangle 2"/>
              <p:cNvSpPr/>
              <p:nvPr/>
            </p:nvSpPr>
            <p:spPr>
              <a:xfrm rot="13500000">
                <a:off x="4238887" y="1973745"/>
                <a:ext cx="1265226" cy="1265226"/>
              </a:xfrm>
              <a:custGeom>
                <a:avLst/>
                <a:gdLst/>
                <a:ahLst/>
                <a:cxnLst/>
                <a:rect l="l" t="t" r="r" b="b"/>
                <a:pathLst>
                  <a:path w="1265226" h="1265226">
                    <a:moveTo>
                      <a:pt x="1265226" y="1265226"/>
                    </a:moveTo>
                    <a:lnTo>
                      <a:pt x="419226" y="1265226"/>
                    </a:lnTo>
                    <a:cubicBezTo>
                      <a:pt x="289991" y="1265226"/>
                      <a:pt x="185226" y="1160461"/>
                      <a:pt x="185226" y="1031226"/>
                    </a:cubicBezTo>
                    <a:cubicBezTo>
                      <a:pt x="185226" y="901991"/>
                      <a:pt x="289991" y="797226"/>
                      <a:pt x="419226" y="797226"/>
                    </a:cubicBezTo>
                    <a:lnTo>
                      <a:pt x="466301" y="797226"/>
                    </a:lnTo>
                    <a:lnTo>
                      <a:pt x="0" y="330926"/>
                    </a:lnTo>
                    <a:lnTo>
                      <a:pt x="330926" y="0"/>
                    </a:lnTo>
                    <a:lnTo>
                      <a:pt x="797225" y="466299"/>
                    </a:lnTo>
                    <a:lnTo>
                      <a:pt x="797225" y="419226"/>
                    </a:lnTo>
                    <a:cubicBezTo>
                      <a:pt x="797225" y="289991"/>
                      <a:pt x="901990" y="185226"/>
                      <a:pt x="1031225" y="185226"/>
                    </a:cubicBezTo>
                    <a:cubicBezTo>
                      <a:pt x="1160460" y="185226"/>
                      <a:pt x="1265225" y="289991"/>
                      <a:pt x="1265225" y="419226"/>
                    </a:cubicBezTo>
                    <a:lnTo>
                      <a:pt x="1265225" y="797226"/>
                    </a:lnTo>
                    <a:lnTo>
                      <a:pt x="1265226" y="797226"/>
                    </a:lnTo>
                    <a:close/>
                  </a:path>
                </a:pathLst>
              </a:custGeom>
              <a:solidFill>
                <a:schemeClr val="accent1"/>
              </a:solidFill>
              <a:ln w="63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ko-KR" altLang="en-US" sz="2700" b="0" i="0" u="none" strike="noStrike" kern="1200" cap="none" spc="0" normalizeH="0" baseline="0" noProof="0">
                  <a:ln>
                    <a:noFill/>
                  </a:ln>
                  <a:solidFill>
                    <a:prstClr val="white"/>
                  </a:solidFill>
                  <a:effectLst/>
                  <a:uLnTx/>
                  <a:uFillTx/>
                  <a:latin typeface="Calibri"/>
                  <a:ea typeface="Malgun Gothic" panose="020B0503020000020004" pitchFamily="50" charset="-127"/>
                  <a:cs typeface="+mn-cs"/>
                </a:endParaRPr>
              </a:p>
            </p:txBody>
          </p:sp>
        </p:grpSp>
        <p:grpSp>
          <p:nvGrpSpPr>
            <p:cNvPr id="6" name="Group 5"/>
            <p:cNvGrpSpPr/>
            <p:nvPr/>
          </p:nvGrpSpPr>
          <p:grpSpPr>
            <a:xfrm rot="7200000">
              <a:off x="5290055" y="4174803"/>
              <a:ext cx="1103960" cy="1020909"/>
              <a:chOff x="4187424" y="1973748"/>
              <a:chExt cx="1368152" cy="1265226"/>
            </a:xfrm>
          </p:grpSpPr>
          <p:sp>
            <p:nvSpPr>
              <p:cNvPr id="16" name="Rectangle 15"/>
              <p:cNvSpPr/>
              <p:nvPr/>
            </p:nvSpPr>
            <p:spPr>
              <a:xfrm>
                <a:off x="4187424" y="2517769"/>
                <a:ext cx="1368152" cy="720080"/>
              </a:xfrm>
              <a:prstGeom prst="rect">
                <a:avLst/>
              </a:prstGeom>
              <a:solidFill>
                <a:schemeClr val="accent6">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ko-KR" altLang="en-US" sz="2700" b="0" i="0" u="none" strike="noStrike" kern="1200" cap="none" spc="0" normalizeH="0" baseline="0" noProof="0">
                  <a:ln>
                    <a:noFill/>
                  </a:ln>
                  <a:solidFill>
                    <a:prstClr val="white"/>
                  </a:solidFill>
                  <a:effectLst/>
                  <a:uLnTx/>
                  <a:uFillTx/>
                  <a:latin typeface="Calibri"/>
                  <a:ea typeface="Malgun Gothic" panose="020B0503020000020004" pitchFamily="50" charset="-127"/>
                  <a:cs typeface="+mn-cs"/>
                </a:endParaRPr>
              </a:p>
            </p:txBody>
          </p:sp>
          <p:sp>
            <p:nvSpPr>
              <p:cNvPr id="17" name="Round Same Side Corner Rectangle 2"/>
              <p:cNvSpPr/>
              <p:nvPr/>
            </p:nvSpPr>
            <p:spPr>
              <a:xfrm rot="13500000">
                <a:off x="4238887" y="1973748"/>
                <a:ext cx="1265226" cy="1265226"/>
              </a:xfrm>
              <a:custGeom>
                <a:avLst/>
                <a:gdLst/>
                <a:ahLst/>
                <a:cxnLst/>
                <a:rect l="l" t="t" r="r" b="b"/>
                <a:pathLst>
                  <a:path w="1265226" h="1265226">
                    <a:moveTo>
                      <a:pt x="1265226" y="1265226"/>
                    </a:moveTo>
                    <a:lnTo>
                      <a:pt x="419226" y="1265226"/>
                    </a:lnTo>
                    <a:cubicBezTo>
                      <a:pt x="289991" y="1265226"/>
                      <a:pt x="185226" y="1160461"/>
                      <a:pt x="185226" y="1031226"/>
                    </a:cubicBezTo>
                    <a:cubicBezTo>
                      <a:pt x="185226" y="901991"/>
                      <a:pt x="289991" y="797226"/>
                      <a:pt x="419226" y="797226"/>
                    </a:cubicBezTo>
                    <a:lnTo>
                      <a:pt x="466301" y="797226"/>
                    </a:lnTo>
                    <a:lnTo>
                      <a:pt x="0" y="330926"/>
                    </a:lnTo>
                    <a:lnTo>
                      <a:pt x="330926" y="0"/>
                    </a:lnTo>
                    <a:lnTo>
                      <a:pt x="797225" y="466299"/>
                    </a:lnTo>
                    <a:lnTo>
                      <a:pt x="797225" y="419226"/>
                    </a:lnTo>
                    <a:cubicBezTo>
                      <a:pt x="797225" y="289991"/>
                      <a:pt x="901990" y="185226"/>
                      <a:pt x="1031225" y="185226"/>
                    </a:cubicBezTo>
                    <a:cubicBezTo>
                      <a:pt x="1160460" y="185226"/>
                      <a:pt x="1265225" y="289991"/>
                      <a:pt x="1265225" y="419226"/>
                    </a:cubicBezTo>
                    <a:lnTo>
                      <a:pt x="1265225" y="797226"/>
                    </a:lnTo>
                    <a:lnTo>
                      <a:pt x="1265226" y="797226"/>
                    </a:lnTo>
                    <a:close/>
                  </a:path>
                </a:pathLst>
              </a:custGeom>
              <a:solidFill>
                <a:schemeClr val="accent6"/>
              </a:solidFill>
              <a:ln w="63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ko-KR" altLang="en-US" sz="2700" b="0" i="0" u="none" strike="noStrike" kern="1200" cap="none" spc="0" normalizeH="0" baseline="0" noProof="0">
                  <a:ln>
                    <a:noFill/>
                  </a:ln>
                  <a:solidFill>
                    <a:prstClr val="white"/>
                  </a:solidFill>
                  <a:effectLst/>
                  <a:uLnTx/>
                  <a:uFillTx/>
                  <a:latin typeface="Calibri"/>
                  <a:ea typeface="Malgun Gothic" panose="020B0503020000020004" pitchFamily="50" charset="-127"/>
                  <a:cs typeface="+mn-cs"/>
                </a:endParaRPr>
              </a:p>
            </p:txBody>
          </p:sp>
        </p:grpSp>
        <p:grpSp>
          <p:nvGrpSpPr>
            <p:cNvPr id="7" name="Group 6"/>
            <p:cNvGrpSpPr/>
            <p:nvPr/>
          </p:nvGrpSpPr>
          <p:grpSpPr>
            <a:xfrm rot="10800000">
              <a:off x="4024540" y="4893115"/>
              <a:ext cx="1103960" cy="1020909"/>
              <a:chOff x="4187424" y="1973745"/>
              <a:chExt cx="1368152" cy="1265226"/>
            </a:xfrm>
          </p:grpSpPr>
          <p:sp>
            <p:nvSpPr>
              <p:cNvPr id="14" name="Rectangle 13"/>
              <p:cNvSpPr/>
              <p:nvPr/>
            </p:nvSpPr>
            <p:spPr>
              <a:xfrm>
                <a:off x="4187424" y="2517769"/>
                <a:ext cx="1368152" cy="720080"/>
              </a:xfrm>
              <a:prstGeom prst="rect">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ko-KR" altLang="en-US" sz="2700" b="0" i="0" u="none" strike="noStrike" kern="1200" cap="none" spc="0" normalizeH="0" baseline="0" noProof="0">
                  <a:ln>
                    <a:noFill/>
                  </a:ln>
                  <a:solidFill>
                    <a:prstClr val="white"/>
                  </a:solidFill>
                  <a:effectLst/>
                  <a:uLnTx/>
                  <a:uFillTx/>
                  <a:latin typeface="Calibri"/>
                  <a:ea typeface="Malgun Gothic" panose="020B0503020000020004" pitchFamily="50" charset="-127"/>
                  <a:cs typeface="+mn-cs"/>
                </a:endParaRPr>
              </a:p>
            </p:txBody>
          </p:sp>
          <p:sp>
            <p:nvSpPr>
              <p:cNvPr id="15" name="Round Same Side Corner Rectangle 2"/>
              <p:cNvSpPr/>
              <p:nvPr/>
            </p:nvSpPr>
            <p:spPr>
              <a:xfrm rot="13500000">
                <a:off x="4238887" y="1973745"/>
                <a:ext cx="1265226" cy="1265226"/>
              </a:xfrm>
              <a:custGeom>
                <a:avLst/>
                <a:gdLst/>
                <a:ahLst/>
                <a:cxnLst/>
                <a:rect l="l" t="t" r="r" b="b"/>
                <a:pathLst>
                  <a:path w="1265226" h="1265226">
                    <a:moveTo>
                      <a:pt x="1265226" y="1265226"/>
                    </a:moveTo>
                    <a:lnTo>
                      <a:pt x="419226" y="1265226"/>
                    </a:lnTo>
                    <a:cubicBezTo>
                      <a:pt x="289991" y="1265226"/>
                      <a:pt x="185226" y="1160461"/>
                      <a:pt x="185226" y="1031226"/>
                    </a:cubicBezTo>
                    <a:cubicBezTo>
                      <a:pt x="185226" y="901991"/>
                      <a:pt x="289991" y="797226"/>
                      <a:pt x="419226" y="797226"/>
                    </a:cubicBezTo>
                    <a:lnTo>
                      <a:pt x="466301" y="797226"/>
                    </a:lnTo>
                    <a:lnTo>
                      <a:pt x="0" y="330926"/>
                    </a:lnTo>
                    <a:lnTo>
                      <a:pt x="330926" y="0"/>
                    </a:lnTo>
                    <a:lnTo>
                      <a:pt x="797225" y="466299"/>
                    </a:lnTo>
                    <a:lnTo>
                      <a:pt x="797225" y="419226"/>
                    </a:lnTo>
                    <a:cubicBezTo>
                      <a:pt x="797225" y="289991"/>
                      <a:pt x="901990" y="185226"/>
                      <a:pt x="1031225" y="185226"/>
                    </a:cubicBezTo>
                    <a:cubicBezTo>
                      <a:pt x="1160460" y="185226"/>
                      <a:pt x="1265225" y="289991"/>
                      <a:pt x="1265225" y="419226"/>
                    </a:cubicBezTo>
                    <a:lnTo>
                      <a:pt x="1265225" y="797226"/>
                    </a:lnTo>
                    <a:lnTo>
                      <a:pt x="1265226" y="797226"/>
                    </a:lnTo>
                    <a:close/>
                  </a:path>
                </a:pathLst>
              </a:custGeom>
              <a:solidFill>
                <a:schemeClr val="accent5"/>
              </a:solidFill>
              <a:ln w="63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ko-KR" altLang="en-US" sz="2700" b="0" i="0" u="none" strike="noStrike" kern="1200" cap="none" spc="0" normalizeH="0" baseline="0" noProof="0">
                  <a:ln>
                    <a:noFill/>
                  </a:ln>
                  <a:solidFill>
                    <a:prstClr val="white"/>
                  </a:solidFill>
                  <a:effectLst/>
                  <a:uLnTx/>
                  <a:uFillTx/>
                  <a:latin typeface="Calibri"/>
                  <a:ea typeface="Malgun Gothic" panose="020B0503020000020004" pitchFamily="50" charset="-127"/>
                  <a:cs typeface="+mn-cs"/>
                </a:endParaRPr>
              </a:p>
            </p:txBody>
          </p:sp>
        </p:grpSp>
        <p:grpSp>
          <p:nvGrpSpPr>
            <p:cNvPr id="8" name="Group 7"/>
            <p:cNvGrpSpPr/>
            <p:nvPr/>
          </p:nvGrpSpPr>
          <p:grpSpPr>
            <a:xfrm rot="14400000">
              <a:off x="2766614" y="4174806"/>
              <a:ext cx="1103960" cy="1020909"/>
              <a:chOff x="4187424" y="1973745"/>
              <a:chExt cx="1368152" cy="1265226"/>
            </a:xfrm>
          </p:grpSpPr>
          <p:sp>
            <p:nvSpPr>
              <p:cNvPr id="12" name="Rectangle 11"/>
              <p:cNvSpPr/>
              <p:nvPr/>
            </p:nvSpPr>
            <p:spPr>
              <a:xfrm>
                <a:off x="4187424" y="2517769"/>
                <a:ext cx="1368152" cy="720080"/>
              </a:xfrm>
              <a:prstGeom prst="rect">
                <a:avLst/>
              </a:prstGeom>
              <a:solidFill>
                <a:schemeClr val="accent4">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ko-KR" altLang="en-US" sz="2700" b="0" i="0" u="none" strike="noStrike" kern="1200" cap="none" spc="0" normalizeH="0" baseline="0" noProof="0">
                  <a:ln>
                    <a:noFill/>
                  </a:ln>
                  <a:solidFill>
                    <a:prstClr val="white"/>
                  </a:solidFill>
                  <a:effectLst/>
                  <a:uLnTx/>
                  <a:uFillTx/>
                  <a:latin typeface="Calibri"/>
                  <a:ea typeface="Malgun Gothic" panose="020B0503020000020004" pitchFamily="50" charset="-127"/>
                  <a:cs typeface="+mn-cs"/>
                </a:endParaRPr>
              </a:p>
            </p:txBody>
          </p:sp>
          <p:sp>
            <p:nvSpPr>
              <p:cNvPr id="13" name="Round Same Side Corner Rectangle 2"/>
              <p:cNvSpPr/>
              <p:nvPr/>
            </p:nvSpPr>
            <p:spPr>
              <a:xfrm rot="13500000">
                <a:off x="4238891" y="1973745"/>
                <a:ext cx="1265226" cy="1265226"/>
              </a:xfrm>
              <a:custGeom>
                <a:avLst/>
                <a:gdLst/>
                <a:ahLst/>
                <a:cxnLst/>
                <a:rect l="l" t="t" r="r" b="b"/>
                <a:pathLst>
                  <a:path w="1265226" h="1265226">
                    <a:moveTo>
                      <a:pt x="1265226" y="1265226"/>
                    </a:moveTo>
                    <a:lnTo>
                      <a:pt x="419226" y="1265226"/>
                    </a:lnTo>
                    <a:cubicBezTo>
                      <a:pt x="289991" y="1265226"/>
                      <a:pt x="185226" y="1160461"/>
                      <a:pt x="185226" y="1031226"/>
                    </a:cubicBezTo>
                    <a:cubicBezTo>
                      <a:pt x="185226" y="901991"/>
                      <a:pt x="289991" y="797226"/>
                      <a:pt x="419226" y="797226"/>
                    </a:cubicBezTo>
                    <a:lnTo>
                      <a:pt x="466301" y="797226"/>
                    </a:lnTo>
                    <a:lnTo>
                      <a:pt x="0" y="330926"/>
                    </a:lnTo>
                    <a:lnTo>
                      <a:pt x="330926" y="0"/>
                    </a:lnTo>
                    <a:lnTo>
                      <a:pt x="797225" y="466299"/>
                    </a:lnTo>
                    <a:lnTo>
                      <a:pt x="797225" y="419226"/>
                    </a:lnTo>
                    <a:cubicBezTo>
                      <a:pt x="797225" y="289991"/>
                      <a:pt x="901990" y="185226"/>
                      <a:pt x="1031225" y="185226"/>
                    </a:cubicBezTo>
                    <a:cubicBezTo>
                      <a:pt x="1160460" y="185226"/>
                      <a:pt x="1265225" y="289991"/>
                      <a:pt x="1265225" y="419226"/>
                    </a:cubicBezTo>
                    <a:lnTo>
                      <a:pt x="1265225" y="797226"/>
                    </a:lnTo>
                    <a:lnTo>
                      <a:pt x="1265226" y="797226"/>
                    </a:lnTo>
                    <a:close/>
                  </a:path>
                </a:pathLst>
              </a:custGeom>
              <a:solidFill>
                <a:schemeClr val="accent4"/>
              </a:solidFill>
              <a:ln w="63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ko-KR" altLang="en-US" sz="2700" b="0" i="0" u="none" strike="noStrike" kern="1200" cap="none" spc="0" normalizeH="0" baseline="0" noProof="0">
                  <a:ln>
                    <a:noFill/>
                  </a:ln>
                  <a:solidFill>
                    <a:prstClr val="white"/>
                  </a:solidFill>
                  <a:effectLst/>
                  <a:uLnTx/>
                  <a:uFillTx/>
                  <a:latin typeface="Calibri"/>
                  <a:ea typeface="Malgun Gothic" panose="020B0503020000020004" pitchFamily="50" charset="-127"/>
                  <a:cs typeface="+mn-cs"/>
                </a:endParaRPr>
              </a:p>
            </p:txBody>
          </p:sp>
        </p:grpSp>
        <p:grpSp>
          <p:nvGrpSpPr>
            <p:cNvPr id="9" name="Group 8"/>
            <p:cNvGrpSpPr/>
            <p:nvPr/>
          </p:nvGrpSpPr>
          <p:grpSpPr>
            <a:xfrm rot="18000000">
              <a:off x="2766614" y="2702555"/>
              <a:ext cx="1103960" cy="1020909"/>
              <a:chOff x="4187424" y="1973744"/>
              <a:chExt cx="1368152" cy="1265226"/>
            </a:xfrm>
          </p:grpSpPr>
          <p:sp>
            <p:nvSpPr>
              <p:cNvPr id="10" name="Rectangle 9"/>
              <p:cNvSpPr/>
              <p:nvPr/>
            </p:nvSpPr>
            <p:spPr>
              <a:xfrm>
                <a:off x="4187424" y="2517769"/>
                <a:ext cx="1368152" cy="720080"/>
              </a:xfrm>
              <a:prstGeom prst="rect">
                <a:avLst/>
              </a:pr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ko-KR" altLang="en-US" sz="2700" b="0" i="0" u="none" strike="noStrike" kern="1200" cap="none" spc="0" normalizeH="0" baseline="0" noProof="0">
                  <a:ln>
                    <a:noFill/>
                  </a:ln>
                  <a:solidFill>
                    <a:prstClr val="white"/>
                  </a:solidFill>
                  <a:effectLst/>
                  <a:uLnTx/>
                  <a:uFillTx/>
                  <a:latin typeface="Calibri"/>
                  <a:ea typeface="Malgun Gothic" panose="020B0503020000020004" pitchFamily="50" charset="-127"/>
                  <a:cs typeface="+mn-cs"/>
                </a:endParaRPr>
              </a:p>
            </p:txBody>
          </p:sp>
          <p:sp>
            <p:nvSpPr>
              <p:cNvPr id="11" name="Round Same Side Corner Rectangle 2"/>
              <p:cNvSpPr/>
              <p:nvPr/>
            </p:nvSpPr>
            <p:spPr>
              <a:xfrm rot="13500000">
                <a:off x="4238889" y="1973744"/>
                <a:ext cx="1265226" cy="1265226"/>
              </a:xfrm>
              <a:custGeom>
                <a:avLst/>
                <a:gdLst/>
                <a:ahLst/>
                <a:cxnLst/>
                <a:rect l="l" t="t" r="r" b="b"/>
                <a:pathLst>
                  <a:path w="1265226" h="1265226">
                    <a:moveTo>
                      <a:pt x="1265226" y="1265226"/>
                    </a:moveTo>
                    <a:lnTo>
                      <a:pt x="419226" y="1265226"/>
                    </a:lnTo>
                    <a:cubicBezTo>
                      <a:pt x="289991" y="1265226"/>
                      <a:pt x="185226" y="1160461"/>
                      <a:pt x="185226" y="1031226"/>
                    </a:cubicBezTo>
                    <a:cubicBezTo>
                      <a:pt x="185226" y="901991"/>
                      <a:pt x="289991" y="797226"/>
                      <a:pt x="419226" y="797226"/>
                    </a:cubicBezTo>
                    <a:lnTo>
                      <a:pt x="466301" y="797226"/>
                    </a:lnTo>
                    <a:lnTo>
                      <a:pt x="0" y="330926"/>
                    </a:lnTo>
                    <a:lnTo>
                      <a:pt x="330926" y="0"/>
                    </a:lnTo>
                    <a:lnTo>
                      <a:pt x="797225" y="466299"/>
                    </a:lnTo>
                    <a:lnTo>
                      <a:pt x="797225" y="419226"/>
                    </a:lnTo>
                    <a:cubicBezTo>
                      <a:pt x="797225" y="289991"/>
                      <a:pt x="901990" y="185226"/>
                      <a:pt x="1031225" y="185226"/>
                    </a:cubicBezTo>
                    <a:cubicBezTo>
                      <a:pt x="1160460" y="185226"/>
                      <a:pt x="1265225" y="289991"/>
                      <a:pt x="1265225" y="419226"/>
                    </a:cubicBezTo>
                    <a:lnTo>
                      <a:pt x="1265225" y="797226"/>
                    </a:lnTo>
                    <a:lnTo>
                      <a:pt x="1265226" y="797226"/>
                    </a:lnTo>
                    <a:close/>
                  </a:path>
                </a:pathLst>
              </a:custGeom>
              <a:solidFill>
                <a:schemeClr val="accent3"/>
              </a:solidFill>
              <a:ln w="63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ko-KR" altLang="en-US" sz="2700" b="0" i="0" u="none" strike="noStrike" kern="1200" cap="none" spc="0" normalizeH="0" baseline="0" noProof="0" dirty="0">
                  <a:ln>
                    <a:noFill/>
                  </a:ln>
                  <a:solidFill>
                    <a:prstClr val="white"/>
                  </a:solidFill>
                  <a:effectLst/>
                  <a:uLnTx/>
                  <a:uFillTx/>
                  <a:latin typeface="Calibri"/>
                  <a:ea typeface="Malgun Gothic" panose="020B0503020000020004" pitchFamily="50" charset="-127"/>
                  <a:cs typeface="+mn-cs"/>
                </a:endParaRPr>
              </a:p>
            </p:txBody>
          </p:sp>
        </p:grpSp>
      </p:grpSp>
      <p:sp>
        <p:nvSpPr>
          <p:cNvPr id="23" name="TextBox 22"/>
          <p:cNvSpPr txBox="1"/>
          <p:nvPr/>
        </p:nvSpPr>
        <p:spPr>
          <a:xfrm>
            <a:off x="5443300" y="3654829"/>
            <a:ext cx="128068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ko-KR" sz="1800" b="0" i="0" u="none" strike="noStrike" kern="1200" cap="none" spc="0" normalizeH="0" baseline="0" noProof="0" dirty="0">
                <a:ln>
                  <a:noFill/>
                </a:ln>
                <a:solidFill>
                  <a:prstClr val="black"/>
                </a:solidFill>
                <a:effectLst/>
                <a:uLnTx/>
                <a:uFillTx/>
                <a:latin typeface="Arial Black" panose="020B0A04020102020204" pitchFamily="34" charset="0"/>
                <a:ea typeface="Malgun Gothic" panose="020B0503020000020004" pitchFamily="50" charset="-127"/>
                <a:cs typeface="Arial" panose="02080604020202020204" pitchFamily="34" charset="0"/>
              </a:rPr>
              <a:t>AI in Fields</a:t>
            </a:r>
            <a:endParaRPr kumimoji="0" lang="ko-KR" altLang="en-US" sz="1800" b="0" i="0" u="none" strike="noStrike" kern="1200" cap="none" spc="0" normalizeH="0" baseline="0" noProof="0" dirty="0">
              <a:ln>
                <a:noFill/>
              </a:ln>
              <a:solidFill>
                <a:prstClr val="black"/>
              </a:solidFill>
              <a:effectLst/>
              <a:uLnTx/>
              <a:uFillTx/>
              <a:latin typeface="Arial Black" panose="020B0A04020102020204" pitchFamily="34" charset="0"/>
              <a:ea typeface="Malgun Gothic" panose="020B0503020000020004" pitchFamily="50" charset="-127"/>
              <a:cs typeface="Arial" panose="02080604020202020204" pitchFamily="34" charset="0"/>
            </a:endParaRPr>
          </a:p>
        </p:txBody>
      </p:sp>
      <p:sp>
        <p:nvSpPr>
          <p:cNvPr id="27" name="TextBox 26"/>
          <p:cNvSpPr txBox="1"/>
          <p:nvPr/>
        </p:nvSpPr>
        <p:spPr>
          <a:xfrm>
            <a:off x="5099909" y="6115384"/>
            <a:ext cx="3248149" cy="52197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ko-KR" sz="2800" b="1" i="0" u="none" strike="noStrike" kern="1200" cap="none" spc="0" normalizeH="0" baseline="0" noProof="0" dirty="0">
                <a:ln>
                  <a:noFill/>
                </a:ln>
                <a:solidFill>
                  <a:srgbClr val="FF0000"/>
                </a:solidFill>
                <a:effectLst/>
                <a:uLnTx/>
                <a:uFillTx/>
                <a:latin typeface="Calibri"/>
                <a:ea typeface="Malgun Gothic" panose="020B0503020000020004" pitchFamily="50" charset="-127"/>
                <a:cs typeface="Arial" panose="02080604020202020204" pitchFamily="34" charset="0"/>
              </a:rPr>
              <a:t>AI in Accounting</a:t>
            </a:r>
            <a:endParaRPr kumimoji="0" lang="ko-KR" altLang="en-US" sz="2800" b="1" i="0" u="none" strike="noStrike" kern="1200" cap="none" spc="0" normalizeH="0" baseline="0" noProof="0" dirty="0">
              <a:ln>
                <a:noFill/>
              </a:ln>
              <a:solidFill>
                <a:srgbClr val="FF0000"/>
              </a:solidFill>
              <a:effectLst/>
              <a:uLnTx/>
              <a:uFillTx/>
              <a:latin typeface="Calibri"/>
              <a:ea typeface="Malgun Gothic" panose="020B0503020000020004" pitchFamily="50" charset="-127"/>
              <a:cs typeface="Arial" panose="02080604020202020204" pitchFamily="34" charset="0"/>
            </a:endParaRPr>
          </a:p>
        </p:txBody>
      </p:sp>
      <p:sp>
        <p:nvSpPr>
          <p:cNvPr id="30" name="TextBox 29"/>
          <p:cNvSpPr txBox="1"/>
          <p:nvPr/>
        </p:nvSpPr>
        <p:spPr>
          <a:xfrm>
            <a:off x="7994269" y="4826710"/>
            <a:ext cx="3248149" cy="52197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ko-KR" sz="2800" b="1" i="0" u="none" strike="noStrike" kern="1200" cap="none" spc="0" normalizeH="0" baseline="0" noProof="0" dirty="0">
                <a:ln>
                  <a:noFill/>
                </a:ln>
                <a:solidFill>
                  <a:prstClr val="black"/>
                </a:solidFill>
                <a:effectLst/>
                <a:uLnTx/>
                <a:uFillTx/>
                <a:latin typeface="Calibri"/>
                <a:ea typeface="Malgun Gothic" panose="020B0503020000020004" pitchFamily="50" charset="-127"/>
                <a:cs typeface="Arial" panose="02080604020202020204" pitchFamily="34" charset="0"/>
              </a:rPr>
              <a:t>AI in Business</a:t>
            </a:r>
            <a:endParaRPr kumimoji="0" lang="ko-KR" altLang="en-US" sz="2800" b="1" i="0" u="none" strike="noStrike" kern="1200" cap="none" spc="0" normalizeH="0" baseline="0" noProof="0" dirty="0">
              <a:ln>
                <a:noFill/>
              </a:ln>
              <a:solidFill>
                <a:prstClr val="black"/>
              </a:solidFill>
              <a:effectLst/>
              <a:uLnTx/>
              <a:uFillTx/>
              <a:latin typeface="Calibri"/>
              <a:ea typeface="Malgun Gothic" panose="020B0503020000020004" pitchFamily="50" charset="-127"/>
              <a:cs typeface="Arial" panose="02080604020202020204" pitchFamily="34" charset="0"/>
            </a:endParaRPr>
          </a:p>
        </p:txBody>
      </p:sp>
      <p:sp>
        <p:nvSpPr>
          <p:cNvPr id="33" name="TextBox 32"/>
          <p:cNvSpPr txBox="1"/>
          <p:nvPr/>
        </p:nvSpPr>
        <p:spPr>
          <a:xfrm>
            <a:off x="8240613" y="2606700"/>
            <a:ext cx="3248149" cy="52197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ko-KR" sz="2800" b="1" i="0" u="none" strike="noStrike" kern="1200" cap="none" spc="0" normalizeH="0" baseline="0" noProof="0" dirty="0">
                <a:ln>
                  <a:noFill/>
                </a:ln>
                <a:solidFill>
                  <a:prstClr val="black"/>
                </a:solidFill>
                <a:effectLst/>
                <a:uLnTx/>
                <a:uFillTx/>
                <a:latin typeface="Calibri"/>
                <a:ea typeface="Malgun Gothic" panose="020B0503020000020004" pitchFamily="50" charset="-127"/>
                <a:cs typeface="Arial" panose="02080604020202020204" pitchFamily="34" charset="0"/>
              </a:rPr>
              <a:t>AI in Healthcare</a:t>
            </a:r>
            <a:endParaRPr kumimoji="0" lang="ko-KR" altLang="en-US" sz="2800" b="1" i="0" u="none" strike="noStrike" kern="1200" cap="none" spc="0" normalizeH="0" baseline="0" noProof="0" dirty="0">
              <a:ln>
                <a:noFill/>
              </a:ln>
              <a:solidFill>
                <a:prstClr val="black"/>
              </a:solidFill>
              <a:effectLst/>
              <a:uLnTx/>
              <a:uFillTx/>
              <a:latin typeface="Calibri"/>
              <a:ea typeface="Malgun Gothic" panose="020B0503020000020004" pitchFamily="50" charset="-127"/>
              <a:cs typeface="Arial" panose="02080604020202020204" pitchFamily="34" charset="0"/>
            </a:endParaRPr>
          </a:p>
        </p:txBody>
      </p:sp>
      <p:sp>
        <p:nvSpPr>
          <p:cNvPr id="36" name="TextBox 35"/>
          <p:cNvSpPr txBox="1"/>
          <p:nvPr/>
        </p:nvSpPr>
        <p:spPr>
          <a:xfrm>
            <a:off x="906780" y="4783455"/>
            <a:ext cx="3248025" cy="52197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defRPr/>
            </a:pPr>
            <a:r>
              <a:rPr kumimoji="0" lang="en-US" altLang="ko-KR" sz="2800" b="1" i="0" u="none" strike="noStrike" kern="1200" cap="none" spc="0" normalizeH="0" baseline="0" noProof="0" dirty="0">
                <a:ln>
                  <a:noFill/>
                </a:ln>
                <a:solidFill>
                  <a:prstClr val="black">
                    <a:lumMod val="75000"/>
                    <a:lumOff val="25000"/>
                  </a:prstClr>
                </a:solidFill>
                <a:effectLst/>
                <a:uLnTx/>
                <a:uFillTx/>
                <a:latin typeface="Calibri"/>
                <a:ea typeface="Malgun Gothic" panose="020B0503020000020004" pitchFamily="50" charset="-127"/>
                <a:cs typeface="Arial" panose="02080604020202020204" pitchFamily="34" charset="0"/>
              </a:rPr>
              <a:t>AI in Manufacturing</a:t>
            </a:r>
            <a:endParaRPr kumimoji="0" lang="ko-KR" altLang="en-US" sz="2800" b="1" i="0" u="none" strike="noStrike" kern="1200" cap="none" spc="0" normalizeH="0" baseline="0" noProof="0" dirty="0">
              <a:ln>
                <a:noFill/>
              </a:ln>
              <a:solidFill>
                <a:prstClr val="black">
                  <a:lumMod val="75000"/>
                  <a:lumOff val="25000"/>
                </a:prstClr>
              </a:solidFill>
              <a:effectLst/>
              <a:uLnTx/>
              <a:uFillTx/>
              <a:latin typeface="Calibri"/>
              <a:ea typeface="Malgun Gothic" panose="020B0503020000020004" pitchFamily="50" charset="-127"/>
              <a:cs typeface="Arial" panose="02080604020202020204" pitchFamily="34" charset="0"/>
            </a:endParaRPr>
          </a:p>
        </p:txBody>
      </p:sp>
      <p:sp>
        <p:nvSpPr>
          <p:cNvPr id="39" name="TextBox 38"/>
          <p:cNvSpPr txBox="1"/>
          <p:nvPr/>
        </p:nvSpPr>
        <p:spPr>
          <a:xfrm>
            <a:off x="679609" y="2606700"/>
            <a:ext cx="3248149" cy="52197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defRPr/>
            </a:pPr>
            <a:r>
              <a:rPr kumimoji="0" lang="en-US" altLang="ko-KR" sz="2800" b="1" i="0" u="none" strike="noStrike" kern="1200" cap="none" spc="0" normalizeH="0" baseline="0" noProof="0" dirty="0">
                <a:ln>
                  <a:noFill/>
                </a:ln>
                <a:solidFill>
                  <a:prstClr val="black">
                    <a:lumMod val="75000"/>
                    <a:lumOff val="25000"/>
                  </a:prstClr>
                </a:solidFill>
                <a:effectLst/>
                <a:uLnTx/>
                <a:uFillTx/>
                <a:latin typeface="Calibri"/>
                <a:ea typeface="Malgun Gothic" panose="020B0503020000020004" pitchFamily="50" charset="-127"/>
                <a:cs typeface="Arial" panose="02080604020202020204" pitchFamily="34" charset="0"/>
              </a:rPr>
              <a:t>AI in Transportation</a:t>
            </a:r>
            <a:endParaRPr kumimoji="0" lang="ko-KR" altLang="en-US" sz="2800" b="1" i="0" u="none" strike="noStrike" kern="1200" cap="none" spc="0" normalizeH="0" baseline="0" noProof="0" dirty="0">
              <a:ln>
                <a:noFill/>
              </a:ln>
              <a:solidFill>
                <a:prstClr val="black">
                  <a:lumMod val="75000"/>
                  <a:lumOff val="25000"/>
                </a:prstClr>
              </a:solidFill>
              <a:effectLst/>
              <a:uLnTx/>
              <a:uFillTx/>
              <a:latin typeface="Calibri"/>
              <a:ea typeface="Malgun Gothic" panose="020B0503020000020004" pitchFamily="50" charset="-127"/>
              <a:cs typeface="Arial" panose="02080604020202020204" pitchFamily="34" charset="0"/>
            </a:endParaRPr>
          </a:p>
        </p:txBody>
      </p:sp>
      <p:sp>
        <p:nvSpPr>
          <p:cNvPr id="42" name="TextBox 41"/>
          <p:cNvSpPr txBox="1"/>
          <p:nvPr/>
        </p:nvSpPr>
        <p:spPr>
          <a:xfrm>
            <a:off x="3819226" y="1313507"/>
            <a:ext cx="3248149" cy="52197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defRPr/>
            </a:pPr>
            <a:r>
              <a:rPr kumimoji="0" lang="en-US" altLang="ko-KR" sz="2800" b="1" i="0" u="none" strike="noStrike" kern="1200" cap="none" spc="0" normalizeH="0" baseline="0" noProof="0" dirty="0">
                <a:ln>
                  <a:noFill/>
                </a:ln>
                <a:solidFill>
                  <a:prstClr val="black">
                    <a:lumMod val="75000"/>
                    <a:lumOff val="25000"/>
                  </a:prstClr>
                </a:solidFill>
                <a:effectLst/>
                <a:uLnTx/>
                <a:uFillTx/>
                <a:latin typeface="Calibri"/>
                <a:ea typeface="Malgun Gothic" panose="020B0503020000020004" pitchFamily="50" charset="-127"/>
                <a:cs typeface="Arial" panose="02080604020202020204" pitchFamily="34" charset="0"/>
              </a:rPr>
              <a:t>AI in Education</a:t>
            </a:r>
            <a:endParaRPr kumimoji="0" lang="ko-KR" altLang="en-US" sz="2800" b="1" i="0" u="none" strike="noStrike" kern="1200" cap="none" spc="0" normalizeH="0" baseline="0" noProof="0" dirty="0">
              <a:ln>
                <a:noFill/>
              </a:ln>
              <a:solidFill>
                <a:prstClr val="black">
                  <a:lumMod val="75000"/>
                  <a:lumOff val="25000"/>
                </a:prstClr>
              </a:solidFill>
              <a:effectLst/>
              <a:uLnTx/>
              <a:uFillTx/>
              <a:latin typeface="Calibri"/>
              <a:ea typeface="Malgun Gothic" panose="020B0503020000020004" pitchFamily="50" charset="-127"/>
              <a:cs typeface="Arial" panose="02080604020202020204" pitchFamily="34" charset="0"/>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62050" y="1481455"/>
            <a:ext cx="10598150" cy="4251325"/>
          </a:xfrm>
          <a:prstGeom prst="rect">
            <a:avLst/>
          </a:prstGeom>
          <a:noFill/>
        </p:spPr>
        <p:txBody>
          <a:bodyPr wrap="square" rtlCol="0">
            <a:spAutoFit/>
          </a:bodyPr>
          <a:lstStyle/>
          <a:p>
            <a:pPr marL="0" indent="0" algn="ctr">
              <a:lnSpc>
                <a:spcPct val="130000"/>
              </a:lnSpc>
              <a:buNone/>
            </a:pPr>
            <a:r>
              <a:rPr lang="en-US" altLang="en-US" sz="5200" b="1" dirty="0">
                <a:solidFill>
                  <a:srgbClr val="00B050"/>
                </a:solidFill>
                <a:effectLst>
                  <a:outerShdw blurRad="38100" dist="38100" dir="2700000" algn="tl">
                    <a:srgbClr val="000000">
                      <a:alpha val="43137"/>
                    </a:srgbClr>
                  </a:outerShdw>
                </a:effectLst>
                <a:latin typeface="Palatino Linotype" panose="02040502050505030304" pitchFamily="18" charset="0"/>
                <a:cs typeface="Palatino Linotype" panose="02040502050505030304" pitchFamily="18" charset="0"/>
                <a:sym typeface="+mn-ea"/>
              </a:rPr>
              <a:t>How can we use A</a:t>
            </a:r>
            <a:r>
              <a:rPr lang="" altLang="en-US" sz="5200" b="1" dirty="0">
                <a:solidFill>
                  <a:srgbClr val="00B050"/>
                </a:solidFill>
                <a:effectLst>
                  <a:outerShdw blurRad="38100" dist="38100" dir="2700000" algn="tl">
                    <a:srgbClr val="000000">
                      <a:alpha val="43137"/>
                    </a:srgbClr>
                  </a:outerShdw>
                </a:effectLst>
                <a:latin typeface="Palatino Linotype" panose="02040502050505030304" pitchFamily="18" charset="0"/>
                <a:cs typeface="Palatino Linotype" panose="02040502050505030304" pitchFamily="18" charset="0"/>
                <a:sym typeface="+mn-ea"/>
              </a:rPr>
              <a:t>rtificial </a:t>
            </a:r>
            <a:r>
              <a:rPr lang="en-US" altLang="en-US" sz="5200" b="1" dirty="0">
                <a:solidFill>
                  <a:srgbClr val="00B050"/>
                </a:solidFill>
                <a:effectLst>
                  <a:outerShdw blurRad="38100" dist="38100" dir="2700000" algn="tl">
                    <a:srgbClr val="000000">
                      <a:alpha val="43137"/>
                    </a:srgbClr>
                  </a:outerShdw>
                </a:effectLst>
                <a:latin typeface="Palatino Linotype" panose="02040502050505030304" pitchFamily="18" charset="0"/>
                <a:cs typeface="Palatino Linotype" panose="02040502050505030304" pitchFamily="18" charset="0"/>
                <a:sym typeface="+mn-ea"/>
              </a:rPr>
              <a:t>I</a:t>
            </a:r>
            <a:r>
              <a:rPr lang="" altLang="en-US" sz="5200" b="1" dirty="0">
                <a:solidFill>
                  <a:srgbClr val="00B050"/>
                </a:solidFill>
                <a:effectLst>
                  <a:outerShdw blurRad="38100" dist="38100" dir="2700000" algn="tl">
                    <a:srgbClr val="000000">
                      <a:alpha val="43137"/>
                    </a:srgbClr>
                  </a:outerShdw>
                </a:effectLst>
                <a:latin typeface="Palatino Linotype" panose="02040502050505030304" pitchFamily="18" charset="0"/>
                <a:cs typeface="Palatino Linotype" panose="02040502050505030304" pitchFamily="18" charset="0"/>
                <a:sym typeface="+mn-ea"/>
              </a:rPr>
              <a:t>ntelligence</a:t>
            </a:r>
            <a:r>
              <a:rPr lang="en-US" altLang="en-US" sz="5200" b="1" dirty="0">
                <a:solidFill>
                  <a:srgbClr val="00B050"/>
                </a:solidFill>
                <a:effectLst>
                  <a:outerShdw blurRad="38100" dist="38100" dir="2700000" algn="tl">
                    <a:srgbClr val="000000">
                      <a:alpha val="43137"/>
                    </a:srgbClr>
                  </a:outerShdw>
                </a:effectLst>
                <a:latin typeface="Palatino Linotype" panose="02040502050505030304" pitchFamily="18" charset="0"/>
                <a:cs typeface="Palatino Linotype" panose="02040502050505030304" pitchFamily="18" charset="0"/>
                <a:sym typeface="+mn-ea"/>
              </a:rPr>
              <a:t> responsibly while upholding Islamic values?</a:t>
            </a:r>
            <a:endParaRPr lang="en-US" altLang="en-US" sz="5200" b="1" dirty="0">
              <a:solidFill>
                <a:srgbClr val="00B050"/>
              </a:solidFill>
              <a:effectLst>
                <a:outerShdw blurRad="38100" dist="38100" dir="2700000" algn="tl">
                  <a:srgbClr val="000000">
                    <a:alpha val="43137"/>
                  </a:srgbClr>
                </a:outerShdw>
              </a:effectLst>
              <a:latin typeface="Palatino Linotype" panose="02040502050505030304" pitchFamily="18" charset="0"/>
              <a:cs typeface="Palatino Linotype" panose="02040502050505030304" pitchFamily="18" charset="0"/>
              <a:sym typeface="+mn-ea"/>
            </a:endParaRPr>
          </a:p>
        </p:txBody>
      </p:sp>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prstGeom prst="rect">
            <a:avLst/>
          </a:prstGeom>
          <a:noFill/>
        </p:spPr>
        <p:txBody>
          <a:bodyPr vert="horz" lIns="91440" tIns="45720" rIns="91440" bIns="45720" rtlCol="0" anchor="ctr">
            <a:normAutofit/>
          </a:bodyPr>
          <a:lstStyle/>
          <a:p>
            <a:pPr algn="ctr"/>
            <a:r>
              <a:rPr lang="en-US" altLang="ko-KR" sz="4000" b="1" kern="1200" dirty="0">
                <a:solidFill>
                  <a:srgbClr val="FFFFFF"/>
                </a:solidFill>
                <a:latin typeface="Palatino Linotype" panose="02040502050505030304" pitchFamily="18" charset="0"/>
              </a:rPr>
              <a:t>About the Presenter</a:t>
            </a:r>
            <a:endParaRPr lang="en-US" altLang="ko-KR" sz="4000" b="1" kern="1200" dirty="0">
              <a:solidFill>
                <a:srgbClr val="FFFFFF"/>
              </a:solidFill>
              <a:latin typeface="Palatino Linotype" panose="02040502050505030304" pitchFamily="18" charset="0"/>
            </a:endParaRPr>
          </a:p>
        </p:txBody>
      </p:sp>
      <p:sp>
        <p:nvSpPr>
          <p:cNvPr id="5" name="Slide Number Placeholder 4"/>
          <p:cNvSpPr>
            <a:spLocks noGrp="1"/>
          </p:cNvSpPr>
          <p:nvPr>
            <p:ph type="sldNum" sz="quarter" idx="12"/>
          </p:nvPr>
        </p:nvSpPr>
        <p:spPr/>
        <p:txBody>
          <a:bodyPr vert="horz" lIns="91440" tIns="45720" rIns="91440" bIns="45720" rtlCol="0" anchor="ctr">
            <a:normAutofit/>
          </a:bodyPr>
          <a:lstStyle/>
          <a:p>
            <a:pPr>
              <a:spcAft>
                <a:spcPts val="600"/>
              </a:spcAft>
            </a:pPr>
            <a:fld id="{5CFC267E-A58F-44EF-AE74-8BEF84880980}" type="slidenum">
              <a:rPr lang="en-US">
                <a:solidFill>
                  <a:schemeClr val="tx1">
                    <a:alpha val="80000"/>
                  </a:schemeClr>
                </a:solidFill>
              </a:rPr>
            </a:fld>
            <a:endParaRPr lang="en-US">
              <a:solidFill>
                <a:schemeClr val="tx1">
                  <a:alpha val="80000"/>
                </a:schemeClr>
              </a:solidFill>
            </a:endParaRPr>
          </a:p>
        </p:txBody>
      </p:sp>
      <p:pic>
        <p:nvPicPr>
          <p:cNvPr id="6" name="Content Placeholder 5" descr="what i do1"/>
          <p:cNvPicPr>
            <a:picLocks noGrp="1" noChangeAspect="1"/>
          </p:cNvPicPr>
          <p:nvPr>
            <p:ph idx="1"/>
          </p:nvPr>
        </p:nvPicPr>
        <p:blipFill>
          <a:blip r:embed="rId1"/>
          <a:stretch>
            <a:fillRect/>
          </a:stretch>
        </p:blipFill>
        <p:spPr>
          <a:xfrm>
            <a:off x="2418080" y="365125"/>
            <a:ext cx="8371205" cy="6142990"/>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42" name="Title 1"/>
          <p:cNvSpPr>
            <a:spLocks noGrp="1"/>
          </p:cNvSpPr>
          <p:nvPr>
            <p:ph type="title"/>
          </p:nvPr>
        </p:nvSpPr>
        <p:spPr>
          <a:xfrm>
            <a:off x="2213931" y="1591526"/>
            <a:ext cx="8689067" cy="3342966"/>
          </a:xfrm>
        </p:spPr>
        <p:txBody>
          <a:bodyPr>
            <a:noAutofit/>
          </a:bodyPr>
          <a:lstStyle/>
          <a:p>
            <a:pPr algn="ctr"/>
            <a:r>
              <a:rPr lang="en-US" altLang="en-US" sz="5400" b="1" dirty="0">
                <a:solidFill>
                  <a:srgbClr val="00B050"/>
                </a:solidFill>
                <a:effectLst>
                  <a:outerShdw blurRad="38100" dist="38100" dir="2700000" algn="tl">
                    <a:srgbClr val="000000">
                      <a:alpha val="43137"/>
                    </a:srgbClr>
                  </a:outerShdw>
                </a:effectLst>
                <a:latin typeface="Palatino Linotype" panose="02040502050505030304" pitchFamily="18" charset="0"/>
                <a:cs typeface="Palatino Linotype" panose="02040502050505030304" pitchFamily="18" charset="0"/>
              </a:rPr>
              <a:t>Islam and Knowledge</a:t>
            </a:r>
            <a:endParaRPr lang="en-US" altLang="en-US" sz="5400" b="1" dirty="0">
              <a:solidFill>
                <a:srgbClr val="00B050"/>
              </a:solidFill>
              <a:effectLst>
                <a:outerShdw blurRad="38100" dist="38100" dir="2700000" algn="tl">
                  <a:srgbClr val="000000">
                    <a:alpha val="43137"/>
                  </a:srgbClr>
                </a:outerShdw>
              </a:effectLst>
              <a:latin typeface="Palatino Linotype" panose="02040502050505030304" pitchFamily="18" charset="0"/>
              <a:cs typeface="Palatino Linotype" panose="02040502050505030304" pitchFamily="18" charset="0"/>
            </a:endParaRPr>
          </a:p>
        </p:txBody>
      </p:sp>
    </p:spTree>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
          <p:cNvSpPr txBox="1"/>
          <p:nvPr/>
        </p:nvSpPr>
        <p:spPr>
          <a:xfrm>
            <a:off x="1532709" y="19774"/>
            <a:ext cx="9911080" cy="768350"/>
          </a:xfrm>
          <a:prstGeom prst="rect">
            <a:avLst/>
          </a:prstGeom>
          <a:noFill/>
        </p:spPr>
        <p:txBody>
          <a:bodyPr wrap="square" rtlCol="0" anchor="t">
            <a:spAutoFit/>
          </a:bodyPr>
          <a:lstStyle/>
          <a:p>
            <a:pPr algn="ctr"/>
            <a:r>
              <a:rPr lang="en-US" sz="4400" b="1" dirty="0">
                <a:solidFill>
                  <a:srgbClr val="00B050"/>
                </a:solidFill>
                <a:effectLst>
                  <a:outerShdw blurRad="38100" dist="38100" dir="2700000" algn="tl">
                    <a:srgbClr val="000000">
                      <a:alpha val="43137"/>
                    </a:srgbClr>
                  </a:outerShdw>
                </a:effectLst>
                <a:latin typeface="Palatino Linotype" panose="02040502050505030304" pitchFamily="18" charset="0"/>
                <a:cs typeface="Palatino Linotype" panose="02040502050505030304" pitchFamily="18" charset="0"/>
                <a:sym typeface="+mn-ea"/>
              </a:rPr>
              <a:t>Islam and Knowledge</a:t>
            </a:r>
            <a:endParaRPr lang="en-US" sz="4400" b="1" dirty="0">
              <a:solidFill>
                <a:srgbClr val="00B050"/>
              </a:solidFill>
              <a:effectLst>
                <a:outerShdw blurRad="38100" dist="38100" dir="2700000" algn="tl">
                  <a:srgbClr val="000000">
                    <a:alpha val="43137"/>
                  </a:srgbClr>
                </a:outerShdw>
              </a:effectLst>
              <a:latin typeface="Palatino Linotype" panose="02040502050505030304" pitchFamily="18" charset="0"/>
              <a:cs typeface="Palatino Linotype" panose="02040502050505030304" pitchFamily="18" charset="0"/>
              <a:sym typeface="+mn-ea"/>
            </a:endParaRPr>
          </a:p>
        </p:txBody>
      </p:sp>
      <p:sp>
        <p:nvSpPr>
          <p:cNvPr id="5" name="Content Placeholder 4"/>
          <p:cNvSpPr>
            <a:spLocks noGrp="1"/>
          </p:cNvSpPr>
          <p:nvPr>
            <p:ph sz="half" idx="1"/>
          </p:nvPr>
        </p:nvSpPr>
        <p:spPr>
          <a:xfrm>
            <a:off x="1189355" y="998855"/>
            <a:ext cx="8417560" cy="5605145"/>
          </a:xfrm>
        </p:spPr>
        <p:txBody>
          <a:bodyPr>
            <a:noAutofit/>
          </a:bodyPr>
          <a:lstStyle/>
          <a:p>
            <a:pPr algn="just">
              <a:lnSpc>
                <a:spcPct val="130000"/>
              </a:lnSpc>
              <a:buFont typeface="Arial" panose="02080604020202020204" pitchFamily="34" charset="0"/>
              <a:buChar char="•"/>
            </a:pPr>
            <a:r>
              <a:rPr lang="en-US" altLang="en-US" sz="2000">
                <a:latin typeface="Palatino Linotype" panose="02040502050505030304" pitchFamily="18" charset="0"/>
                <a:cs typeface="Palatino Linotype" panose="02040502050505030304" pitchFamily="18" charset="0"/>
              </a:rPr>
              <a:t>Islam encourages every Muslim to seek knowledge and understanding.</a:t>
            </a:r>
            <a:endParaRPr lang="en-US" altLang="en-US" sz="2000">
              <a:latin typeface="Palatino Linotype" panose="02040502050505030304" pitchFamily="18" charset="0"/>
              <a:cs typeface="Palatino Linotype" panose="02040502050505030304" pitchFamily="18" charset="0"/>
            </a:endParaRPr>
          </a:p>
          <a:p>
            <a:pPr algn="just">
              <a:lnSpc>
                <a:spcPct val="130000"/>
              </a:lnSpc>
              <a:buFont typeface="Arial" panose="02080604020202020204" pitchFamily="34" charset="0"/>
              <a:buChar char="•"/>
            </a:pPr>
            <a:r>
              <a:rPr lang="en-US" altLang="en-US" sz="2000">
                <a:latin typeface="Palatino Linotype" panose="02040502050505030304" pitchFamily="18" charset="0"/>
                <a:cs typeface="Palatino Linotype" panose="02040502050505030304" pitchFamily="18" charset="0"/>
              </a:rPr>
              <a:t>The Holy Qur’an and the teachings of Prophet Muhammad (peace be upon him) strongly emphasize learning and reflecting.</a:t>
            </a:r>
            <a:endParaRPr lang="en-US" altLang="en-US" sz="2000">
              <a:latin typeface="Palatino Linotype" panose="02040502050505030304" pitchFamily="18" charset="0"/>
              <a:cs typeface="Palatino Linotype" panose="02040502050505030304" pitchFamily="18" charset="0"/>
            </a:endParaRPr>
          </a:p>
          <a:p>
            <a:pPr algn="just">
              <a:lnSpc>
                <a:spcPct val="130000"/>
              </a:lnSpc>
              <a:buFont typeface="Arial" panose="02080604020202020204" pitchFamily="34" charset="0"/>
              <a:buChar char="•"/>
            </a:pPr>
            <a:r>
              <a:rPr lang="en-US" altLang="en-US" sz="2000">
                <a:latin typeface="Palatino Linotype" panose="02040502050505030304" pitchFamily="18" charset="0"/>
                <a:cs typeface="Palatino Linotype" panose="02040502050505030304" pitchFamily="18" charset="0"/>
              </a:rPr>
              <a:t>Developing new technologies, including Artificial Intelligence, is part of human creativity, which Islam supports when used for good purposes.</a:t>
            </a:r>
            <a:endParaRPr lang="en-US" altLang="en-US" sz="2000">
              <a:latin typeface="Palatino Linotype" panose="02040502050505030304" pitchFamily="18" charset="0"/>
              <a:cs typeface="Palatino Linotype" panose="02040502050505030304" pitchFamily="18" charset="0"/>
            </a:endParaRPr>
          </a:p>
          <a:p>
            <a:pPr algn="just">
              <a:lnSpc>
                <a:spcPct val="130000"/>
              </a:lnSpc>
              <a:buFont typeface="Arial" panose="02080604020202020204" pitchFamily="34" charset="0"/>
              <a:buChar char="•"/>
            </a:pPr>
            <a:r>
              <a:rPr lang="en-US" altLang="en-US" sz="2000">
                <a:latin typeface="Palatino Linotype" panose="02040502050505030304" pitchFamily="18" charset="0"/>
                <a:cs typeface="Palatino Linotype" panose="02040502050505030304" pitchFamily="18" charset="0"/>
              </a:rPr>
              <a:t>Any modern technology is considered permissible when it does not cause harm and is used in a responsible and ethical way.</a:t>
            </a:r>
            <a:endParaRPr lang="en-US" altLang="en-US" sz="2000">
              <a:latin typeface="Palatino Linotype" panose="02040502050505030304" pitchFamily="18" charset="0"/>
              <a:cs typeface="Palatino Linotype" panose="02040502050505030304" pitchFamily="18" charset="0"/>
            </a:endParaRPr>
          </a:p>
          <a:p>
            <a:pPr algn="just">
              <a:lnSpc>
                <a:spcPct val="130000"/>
              </a:lnSpc>
              <a:buFont typeface="Arial" panose="02080604020202020204" pitchFamily="34" charset="0"/>
              <a:buChar char="•"/>
            </a:pPr>
            <a:r>
              <a:rPr lang="en-US" altLang="en-US" sz="2000">
                <a:latin typeface="Palatino Linotype" panose="02040502050505030304" pitchFamily="18" charset="0"/>
                <a:cs typeface="Palatino Linotype" panose="02040502050505030304" pitchFamily="18" charset="0"/>
              </a:rPr>
              <a:t>Muslims are encouraged to participate in scientific and technological development to benefit their communities and the entire world.</a:t>
            </a:r>
            <a:endParaRPr lang="en-US" altLang="en-US" sz="2000">
              <a:latin typeface="Palatino Linotype" panose="02040502050505030304" pitchFamily="18" charset="0"/>
              <a:cs typeface="Palatino Linotype" panose="02040502050505030304" pitchFamily="18" charset="0"/>
            </a:endParaRPr>
          </a:p>
        </p:txBody>
      </p:sp>
      <p:pic>
        <p:nvPicPr>
          <p:cNvPr id="4" name="Picture 3"/>
          <p:cNvPicPr>
            <a:picLocks noChangeAspect="1"/>
          </p:cNvPicPr>
          <p:nvPr/>
        </p:nvPicPr>
        <p:blipFill>
          <a:blip r:embed="rId1"/>
          <a:stretch>
            <a:fillRect/>
          </a:stretch>
        </p:blipFill>
        <p:spPr>
          <a:xfrm>
            <a:off x="9606915" y="2891790"/>
            <a:ext cx="2429510" cy="1621790"/>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02410" y="1468120"/>
            <a:ext cx="10598150" cy="4251325"/>
          </a:xfrm>
          <a:prstGeom prst="rect">
            <a:avLst/>
          </a:prstGeom>
          <a:noFill/>
        </p:spPr>
        <p:txBody>
          <a:bodyPr wrap="square" rtlCol="0">
            <a:spAutoFit/>
          </a:bodyPr>
          <a:lstStyle/>
          <a:p>
            <a:pPr marL="0" indent="0" algn="ctr">
              <a:lnSpc>
                <a:spcPct val="130000"/>
              </a:lnSpc>
              <a:buNone/>
            </a:pPr>
            <a:r>
              <a:rPr lang="en-US" altLang="en-US" sz="5200" b="1" dirty="0">
                <a:solidFill>
                  <a:srgbClr val="00B050"/>
                </a:solidFill>
                <a:effectLst>
                  <a:outerShdw blurRad="38100" dist="38100" dir="2700000" algn="tl">
                    <a:srgbClr val="000000">
                      <a:alpha val="43137"/>
                    </a:srgbClr>
                  </a:outerShdw>
                </a:effectLst>
                <a:latin typeface="Palatino Linotype" panose="02040502050505030304" pitchFamily="18" charset="0"/>
                <a:cs typeface="Palatino Linotype" panose="02040502050505030304" pitchFamily="18" charset="0"/>
                <a:sym typeface="+mn-ea"/>
              </a:rPr>
              <a:t>Can Artificial Intelligence strengthen Islamic education without replacing teachers?</a:t>
            </a:r>
            <a:endParaRPr lang="en-US" altLang="en-US" sz="5200" b="1" dirty="0">
              <a:solidFill>
                <a:srgbClr val="00B050"/>
              </a:solidFill>
              <a:effectLst>
                <a:outerShdw blurRad="38100" dist="38100" dir="2700000" algn="tl">
                  <a:srgbClr val="000000">
                    <a:alpha val="43137"/>
                  </a:srgbClr>
                </a:outerShdw>
              </a:effectLst>
              <a:latin typeface="Palatino Linotype" panose="02040502050505030304" pitchFamily="18" charset="0"/>
              <a:cs typeface="Palatino Linotype" panose="02040502050505030304" pitchFamily="18" charset="0"/>
              <a:sym typeface="+mn-ea"/>
            </a:endParaRPr>
          </a:p>
        </p:txBody>
      </p:sp>
    </p:spTree>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42" name="Title 1"/>
          <p:cNvSpPr>
            <a:spLocks noGrp="1"/>
          </p:cNvSpPr>
          <p:nvPr>
            <p:ph type="title"/>
          </p:nvPr>
        </p:nvSpPr>
        <p:spPr>
          <a:xfrm>
            <a:off x="2213931" y="1591526"/>
            <a:ext cx="8689067" cy="3342966"/>
          </a:xfrm>
        </p:spPr>
        <p:txBody>
          <a:bodyPr>
            <a:noAutofit/>
          </a:bodyPr>
          <a:lstStyle/>
          <a:p>
            <a:pPr algn="ctr"/>
            <a:r>
              <a:rPr lang="en-US" altLang="en-US" sz="5400" b="1" dirty="0">
                <a:solidFill>
                  <a:srgbClr val="00B050"/>
                </a:solidFill>
                <a:effectLst>
                  <a:outerShdw blurRad="38100" dist="38100" dir="2700000" algn="tl">
                    <a:srgbClr val="000000">
                      <a:alpha val="43137"/>
                    </a:srgbClr>
                  </a:outerShdw>
                </a:effectLst>
                <a:latin typeface="Palatino Linotype" panose="02040502050505030304" pitchFamily="18" charset="0"/>
                <a:cs typeface="Palatino Linotype" panose="02040502050505030304" pitchFamily="18" charset="0"/>
              </a:rPr>
              <a:t>Prospects of Artificial Intelligence for Muslims</a:t>
            </a:r>
            <a:endParaRPr lang="en-US" altLang="en-US" sz="5400" b="1" dirty="0">
              <a:solidFill>
                <a:srgbClr val="00B050"/>
              </a:solidFill>
              <a:effectLst>
                <a:outerShdw blurRad="38100" dist="38100" dir="2700000" algn="tl">
                  <a:srgbClr val="000000">
                    <a:alpha val="43137"/>
                  </a:srgbClr>
                </a:outerShdw>
              </a:effectLst>
              <a:latin typeface="Palatino Linotype" panose="02040502050505030304" pitchFamily="18" charset="0"/>
              <a:cs typeface="Palatino Linotype" panose="02040502050505030304" pitchFamily="18" charset="0"/>
            </a:endParaRPr>
          </a:p>
        </p:txBody>
      </p:sp>
    </p:spTree>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
          <p:cNvSpPr txBox="1"/>
          <p:nvPr/>
        </p:nvSpPr>
        <p:spPr>
          <a:xfrm>
            <a:off x="794385" y="218440"/>
            <a:ext cx="11470005" cy="706755"/>
          </a:xfrm>
          <a:prstGeom prst="rect">
            <a:avLst/>
          </a:prstGeom>
          <a:noFill/>
        </p:spPr>
        <p:txBody>
          <a:bodyPr wrap="square" rtlCol="0" anchor="t">
            <a:spAutoFit/>
          </a:bodyPr>
          <a:lstStyle/>
          <a:p>
            <a:pPr algn="ctr"/>
            <a:r>
              <a:rPr lang="en-US" altLang="en-US" sz="4000" b="1" dirty="0">
                <a:solidFill>
                  <a:srgbClr val="00B050"/>
                </a:solidFill>
                <a:effectLst>
                  <a:outerShdw blurRad="38100" dist="38100" dir="2700000" algn="tl">
                    <a:srgbClr val="000000">
                      <a:alpha val="43137"/>
                    </a:srgbClr>
                  </a:outerShdw>
                </a:effectLst>
                <a:latin typeface="Palatino Linotype" panose="02040502050505030304" pitchFamily="18" charset="0"/>
                <a:cs typeface="Palatino Linotype" panose="02040502050505030304" pitchFamily="18" charset="0"/>
                <a:sym typeface="+mn-ea"/>
              </a:rPr>
              <a:t>Prospects of Artificial Intelligence </a:t>
            </a:r>
            <a:endParaRPr lang="en-US" altLang="en-US" sz="4000" b="1" dirty="0">
              <a:solidFill>
                <a:srgbClr val="00B050"/>
              </a:solidFill>
              <a:effectLst>
                <a:outerShdw blurRad="38100" dist="38100" dir="2700000" algn="tl">
                  <a:srgbClr val="000000">
                    <a:alpha val="43137"/>
                  </a:srgbClr>
                </a:outerShdw>
              </a:effectLst>
              <a:latin typeface="Palatino Linotype" panose="02040502050505030304" pitchFamily="18" charset="0"/>
              <a:cs typeface="Palatino Linotype" panose="02040502050505030304" pitchFamily="18" charset="0"/>
              <a:sym typeface="+mn-ea"/>
            </a:endParaRPr>
          </a:p>
        </p:txBody>
      </p:sp>
      <p:sp>
        <p:nvSpPr>
          <p:cNvPr id="5" name="Content Placeholder 4"/>
          <p:cNvSpPr>
            <a:spLocks noGrp="1"/>
          </p:cNvSpPr>
          <p:nvPr>
            <p:ph sz="half" idx="1"/>
          </p:nvPr>
        </p:nvSpPr>
        <p:spPr>
          <a:xfrm>
            <a:off x="1247140" y="1437005"/>
            <a:ext cx="5417820" cy="1644650"/>
          </a:xfrm>
        </p:spPr>
        <p:txBody>
          <a:bodyPr>
            <a:noAutofit/>
          </a:bodyPr>
          <a:lstStyle/>
          <a:p>
            <a:pPr algn="just">
              <a:lnSpc>
                <a:spcPct val="100000"/>
              </a:lnSpc>
              <a:spcAft>
                <a:spcPts val="0"/>
              </a:spcAft>
              <a:buFont typeface="Wingdings" panose="05000000000000000000" charset="0"/>
              <a:buChar char="q"/>
            </a:pPr>
            <a:r>
              <a:rPr lang="en-US" altLang="en-US" sz="2300" b="1" dirty="0">
                <a:latin typeface="Palatino Linotype" panose="02040502050505030304" pitchFamily="18" charset="0"/>
                <a:cs typeface="Palatino Linotype" panose="02040502050505030304" pitchFamily="18" charset="0"/>
              </a:rPr>
              <a:t>Islamic Education Improvement</a:t>
            </a:r>
            <a:endParaRPr lang="en-US" altLang="en-US" sz="2300" b="1" dirty="0">
              <a:latin typeface="Palatino Linotype" panose="02040502050505030304" pitchFamily="18" charset="0"/>
              <a:cs typeface="Palatino Linotype" panose="02040502050505030304" pitchFamily="18" charset="0"/>
            </a:endParaRPr>
          </a:p>
          <a:p>
            <a:pPr algn="just">
              <a:lnSpc>
                <a:spcPct val="100000"/>
              </a:lnSpc>
              <a:spcAft>
                <a:spcPts val="0"/>
              </a:spcAft>
            </a:pPr>
            <a:r>
              <a:rPr lang="en-US" altLang="en-US" sz="2300" dirty="0">
                <a:latin typeface="Palatino Linotype" panose="02040502050505030304" pitchFamily="18" charset="0"/>
                <a:cs typeface="Palatino Linotype" panose="02040502050505030304" pitchFamily="18" charset="0"/>
              </a:rPr>
              <a:t>Digital Qur’an memorization assistants</a:t>
            </a:r>
            <a:endParaRPr lang="en-US" altLang="en-US" sz="2300" dirty="0">
              <a:latin typeface="Palatino Linotype" panose="02040502050505030304" pitchFamily="18" charset="0"/>
              <a:cs typeface="Palatino Linotype" panose="02040502050505030304" pitchFamily="18" charset="0"/>
            </a:endParaRPr>
          </a:p>
          <a:p>
            <a:pPr algn="just">
              <a:lnSpc>
                <a:spcPct val="100000"/>
              </a:lnSpc>
              <a:spcAft>
                <a:spcPts val="0"/>
              </a:spcAft>
            </a:pPr>
            <a:r>
              <a:rPr lang="en-US" altLang="en-US" sz="2300" dirty="0">
                <a:latin typeface="Palatino Linotype" panose="02040502050505030304" pitchFamily="18" charset="0"/>
                <a:cs typeface="Palatino Linotype" panose="02040502050505030304" pitchFamily="18" charset="0"/>
              </a:rPr>
              <a:t>Automated Tajweed correction tools</a:t>
            </a:r>
            <a:endParaRPr lang="en-US" altLang="en-US" sz="2300" dirty="0">
              <a:latin typeface="Palatino Linotype" panose="02040502050505030304" pitchFamily="18" charset="0"/>
              <a:cs typeface="Palatino Linotype" panose="02040502050505030304" pitchFamily="18" charset="0"/>
            </a:endParaRPr>
          </a:p>
        </p:txBody>
      </p:sp>
      <p:cxnSp>
        <p:nvCxnSpPr>
          <p:cNvPr id="7" name="Straight Connector 6"/>
          <p:cNvCxnSpPr/>
          <p:nvPr/>
        </p:nvCxnSpPr>
        <p:spPr>
          <a:xfrm>
            <a:off x="6697980" y="1266190"/>
            <a:ext cx="0" cy="5004435"/>
          </a:xfrm>
          <a:prstGeom prst="line">
            <a:avLst/>
          </a:prstGeom>
          <a:ln w="28575">
            <a:solidFill>
              <a:schemeClr val="accent2"/>
            </a:solidFill>
          </a:ln>
        </p:spPr>
        <p:style>
          <a:lnRef idx="2">
            <a:schemeClr val="accent1"/>
          </a:lnRef>
          <a:fillRef idx="0">
            <a:srgbClr val="FFFFFF"/>
          </a:fillRef>
          <a:effectRef idx="0">
            <a:srgbClr val="FFFFFF"/>
          </a:effectRef>
          <a:fontRef idx="minor">
            <a:schemeClr val="tx1"/>
          </a:fontRef>
        </p:style>
      </p:cxnSp>
      <p:sp>
        <p:nvSpPr>
          <p:cNvPr id="10" name="Content Placeholder 4"/>
          <p:cNvSpPr txBox="1"/>
          <p:nvPr/>
        </p:nvSpPr>
        <p:spPr>
          <a:xfrm>
            <a:off x="6697980" y="1437005"/>
            <a:ext cx="5417820" cy="228028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8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8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8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9pPr>
          </a:lstStyle>
          <a:p>
            <a:pPr algn="just">
              <a:lnSpc>
                <a:spcPct val="100000"/>
              </a:lnSpc>
              <a:buFont typeface="Wingdings" panose="05000000000000000000" charset="0"/>
              <a:buChar char="q"/>
            </a:pPr>
            <a:r>
              <a:rPr lang="en-US" altLang="en-US" sz="2300" b="1">
                <a:latin typeface="Palatino Linotype" panose="02040502050505030304" pitchFamily="18" charset="0"/>
                <a:cs typeface="Palatino Linotype" panose="02040502050505030304" pitchFamily="18" charset="0"/>
              </a:rPr>
              <a:t>Religious Practice Support</a:t>
            </a:r>
            <a:endParaRPr lang="en-US" altLang="en-US" sz="2300" b="1">
              <a:latin typeface="Palatino Linotype" panose="02040502050505030304" pitchFamily="18" charset="0"/>
              <a:cs typeface="Palatino Linotype" panose="02040502050505030304" pitchFamily="18" charset="0"/>
            </a:endParaRPr>
          </a:p>
          <a:p>
            <a:pPr algn="just">
              <a:lnSpc>
                <a:spcPct val="100000"/>
              </a:lnSpc>
            </a:pPr>
            <a:r>
              <a:rPr lang="en-US" altLang="en-US" sz="2300">
                <a:latin typeface="Palatino Linotype" panose="02040502050505030304" pitchFamily="18" charset="0"/>
                <a:cs typeface="Palatino Linotype" panose="02040502050505030304" pitchFamily="18" charset="0"/>
              </a:rPr>
              <a:t>Accurate prayer time calculations</a:t>
            </a:r>
            <a:endParaRPr lang="en-US" altLang="en-US" sz="2300">
              <a:latin typeface="Palatino Linotype" panose="02040502050505030304" pitchFamily="18" charset="0"/>
              <a:cs typeface="Palatino Linotype" panose="02040502050505030304" pitchFamily="18" charset="0"/>
            </a:endParaRPr>
          </a:p>
          <a:p>
            <a:pPr algn="just">
              <a:lnSpc>
                <a:spcPct val="100000"/>
              </a:lnSpc>
            </a:pPr>
            <a:r>
              <a:rPr lang="en-US" altLang="en-US" sz="2300">
                <a:latin typeface="Palatino Linotype" panose="02040502050505030304" pitchFamily="18" charset="0"/>
                <a:cs typeface="Palatino Linotype" panose="02040502050505030304" pitchFamily="18" charset="0"/>
              </a:rPr>
              <a:t>Smart Qiblah direction tools</a:t>
            </a:r>
            <a:endParaRPr lang="en-US" altLang="en-US" sz="2300">
              <a:latin typeface="Palatino Linotype" panose="02040502050505030304" pitchFamily="18" charset="0"/>
              <a:cs typeface="Palatino Linotype" panose="02040502050505030304" pitchFamily="18" charset="0"/>
            </a:endParaRPr>
          </a:p>
        </p:txBody>
      </p:sp>
      <p:sp>
        <p:nvSpPr>
          <p:cNvPr id="8" name="Content Placeholder 4"/>
          <p:cNvSpPr>
            <a:spLocks noGrp="1"/>
          </p:cNvSpPr>
          <p:nvPr/>
        </p:nvSpPr>
        <p:spPr>
          <a:xfrm>
            <a:off x="1247140" y="4174490"/>
            <a:ext cx="5417820" cy="164719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8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8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8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9pPr>
          </a:lstStyle>
          <a:p>
            <a:pPr algn="just">
              <a:lnSpc>
                <a:spcPct val="100000"/>
              </a:lnSpc>
              <a:spcAft>
                <a:spcPts val="0"/>
              </a:spcAft>
              <a:buFont typeface="Wingdings" panose="05000000000000000000" charset="0"/>
              <a:buChar char="q"/>
            </a:pPr>
            <a:r>
              <a:rPr lang="en-US" altLang="en-US" sz="2300" b="1" dirty="0">
                <a:latin typeface="Palatino Linotype" panose="02040502050505030304" pitchFamily="18" charset="0"/>
                <a:cs typeface="Palatino Linotype" panose="02040502050505030304" pitchFamily="18" charset="0"/>
              </a:rPr>
              <a:t>Arabic Language Support</a:t>
            </a:r>
            <a:endParaRPr lang="en-US" altLang="en-US" sz="2300" b="1" dirty="0">
              <a:latin typeface="Palatino Linotype" panose="02040502050505030304" pitchFamily="18" charset="0"/>
              <a:cs typeface="Palatino Linotype" panose="02040502050505030304" pitchFamily="18" charset="0"/>
            </a:endParaRPr>
          </a:p>
          <a:p>
            <a:pPr algn="just">
              <a:lnSpc>
                <a:spcPct val="100000"/>
              </a:lnSpc>
              <a:spcAft>
                <a:spcPts val="0"/>
              </a:spcAft>
            </a:pPr>
            <a:r>
              <a:rPr lang="en-US" altLang="en-US" sz="2300" dirty="0">
                <a:latin typeface="Palatino Linotype" panose="02040502050505030304" pitchFamily="18" charset="0"/>
                <a:cs typeface="Palatino Linotype" panose="02040502050505030304" pitchFamily="18" charset="0"/>
              </a:rPr>
              <a:t>Accurate Arabic translation systems</a:t>
            </a:r>
            <a:endParaRPr lang="en-US" altLang="en-US" sz="2300" dirty="0">
              <a:latin typeface="Palatino Linotype" panose="02040502050505030304" pitchFamily="18" charset="0"/>
              <a:cs typeface="Palatino Linotype" panose="02040502050505030304" pitchFamily="18" charset="0"/>
            </a:endParaRPr>
          </a:p>
          <a:p>
            <a:pPr algn="just">
              <a:lnSpc>
                <a:spcPct val="100000"/>
              </a:lnSpc>
              <a:spcAft>
                <a:spcPts val="0"/>
              </a:spcAft>
            </a:pPr>
            <a:r>
              <a:rPr lang="en-US" altLang="en-US" sz="2300" dirty="0">
                <a:latin typeface="Palatino Linotype" panose="02040502050505030304" pitchFamily="18" charset="0"/>
                <a:cs typeface="Palatino Linotype" panose="02040502050505030304" pitchFamily="18" charset="0"/>
              </a:rPr>
              <a:t>Speech-to-text tools for Arabic learners</a:t>
            </a:r>
            <a:endParaRPr lang="en-US" altLang="en-US" sz="2300" dirty="0">
              <a:latin typeface="Palatino Linotype" panose="02040502050505030304" pitchFamily="18" charset="0"/>
              <a:cs typeface="Palatino Linotype" panose="02040502050505030304" pitchFamily="18" charset="0"/>
            </a:endParaRPr>
          </a:p>
        </p:txBody>
      </p:sp>
      <p:pic>
        <p:nvPicPr>
          <p:cNvPr id="4" name="Picture 3"/>
          <p:cNvPicPr>
            <a:picLocks noChangeAspect="1"/>
          </p:cNvPicPr>
          <p:nvPr/>
        </p:nvPicPr>
        <p:blipFill>
          <a:blip r:embed="rId1"/>
          <a:stretch>
            <a:fillRect/>
          </a:stretch>
        </p:blipFill>
        <p:spPr>
          <a:xfrm>
            <a:off x="7258050" y="3246120"/>
            <a:ext cx="4535805" cy="3024505"/>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
          <p:cNvSpPr txBox="1"/>
          <p:nvPr/>
        </p:nvSpPr>
        <p:spPr>
          <a:xfrm>
            <a:off x="794385" y="218440"/>
            <a:ext cx="11470005" cy="706755"/>
          </a:xfrm>
          <a:prstGeom prst="rect">
            <a:avLst/>
          </a:prstGeom>
          <a:noFill/>
        </p:spPr>
        <p:txBody>
          <a:bodyPr wrap="square" rtlCol="0" anchor="t">
            <a:spAutoFit/>
          </a:bodyPr>
          <a:lstStyle/>
          <a:p>
            <a:pPr algn="ctr"/>
            <a:r>
              <a:rPr lang="en-US" altLang="en-US" sz="4000" b="1" dirty="0">
                <a:solidFill>
                  <a:srgbClr val="00B050"/>
                </a:solidFill>
                <a:effectLst>
                  <a:outerShdw blurRad="38100" dist="38100" dir="2700000" algn="tl">
                    <a:srgbClr val="000000">
                      <a:alpha val="43137"/>
                    </a:srgbClr>
                  </a:outerShdw>
                </a:effectLst>
                <a:latin typeface="Palatino Linotype" panose="02040502050505030304" pitchFamily="18" charset="0"/>
                <a:cs typeface="Palatino Linotype" panose="02040502050505030304" pitchFamily="18" charset="0"/>
                <a:sym typeface="+mn-ea"/>
              </a:rPr>
              <a:t>Prospects of Artificial Intelligence </a:t>
            </a:r>
            <a:endParaRPr lang="en-US" altLang="en-US" sz="4000" b="1" dirty="0">
              <a:solidFill>
                <a:srgbClr val="00B050"/>
              </a:solidFill>
              <a:effectLst>
                <a:outerShdw blurRad="38100" dist="38100" dir="2700000" algn="tl">
                  <a:srgbClr val="000000">
                    <a:alpha val="43137"/>
                  </a:srgbClr>
                </a:outerShdw>
              </a:effectLst>
              <a:latin typeface="Palatino Linotype" panose="02040502050505030304" pitchFamily="18" charset="0"/>
              <a:cs typeface="Palatino Linotype" panose="02040502050505030304" pitchFamily="18" charset="0"/>
              <a:sym typeface="+mn-ea"/>
            </a:endParaRPr>
          </a:p>
        </p:txBody>
      </p:sp>
      <p:sp>
        <p:nvSpPr>
          <p:cNvPr id="5" name="Content Placeholder 4"/>
          <p:cNvSpPr>
            <a:spLocks noGrp="1"/>
          </p:cNvSpPr>
          <p:nvPr>
            <p:ph sz="half" idx="1"/>
          </p:nvPr>
        </p:nvSpPr>
        <p:spPr>
          <a:xfrm>
            <a:off x="1247140" y="1437005"/>
            <a:ext cx="5417820" cy="1644650"/>
          </a:xfrm>
        </p:spPr>
        <p:txBody>
          <a:bodyPr>
            <a:noAutofit/>
          </a:bodyPr>
          <a:lstStyle/>
          <a:p>
            <a:pPr algn="just">
              <a:lnSpc>
                <a:spcPct val="100000"/>
              </a:lnSpc>
              <a:spcAft>
                <a:spcPts val="0"/>
              </a:spcAft>
              <a:buFont typeface="Wingdings" panose="05000000000000000000" charset="0"/>
              <a:buChar char="q"/>
            </a:pPr>
            <a:r>
              <a:rPr lang="en-US" altLang="en-US" sz="2300" b="1" dirty="0">
                <a:latin typeface="Palatino Linotype" panose="02040502050505030304" pitchFamily="18" charset="0"/>
                <a:cs typeface="Palatino Linotype" panose="02040502050505030304" pitchFamily="18" charset="0"/>
              </a:rPr>
              <a:t>Access to Islamic Scholarship</a:t>
            </a:r>
            <a:endParaRPr lang="en-US" altLang="en-US" sz="2300" b="1" dirty="0">
              <a:latin typeface="Palatino Linotype" panose="02040502050505030304" pitchFamily="18" charset="0"/>
              <a:cs typeface="Palatino Linotype" panose="02040502050505030304" pitchFamily="18" charset="0"/>
            </a:endParaRPr>
          </a:p>
          <a:p>
            <a:pPr algn="just">
              <a:lnSpc>
                <a:spcPct val="100000"/>
              </a:lnSpc>
              <a:spcAft>
                <a:spcPts val="0"/>
              </a:spcAft>
            </a:pPr>
            <a:r>
              <a:rPr lang="en-US" altLang="en-US" sz="2300" dirty="0">
                <a:latin typeface="Palatino Linotype" panose="02040502050505030304" pitchFamily="18" charset="0"/>
                <a:cs typeface="Palatino Linotype" panose="02040502050505030304" pitchFamily="18" charset="0"/>
              </a:rPr>
              <a:t>Digital libraries of Islamic books</a:t>
            </a:r>
            <a:endParaRPr lang="en-US" altLang="en-US" sz="2300" dirty="0">
              <a:latin typeface="Palatino Linotype" panose="02040502050505030304" pitchFamily="18" charset="0"/>
              <a:cs typeface="Palatino Linotype" panose="02040502050505030304" pitchFamily="18" charset="0"/>
            </a:endParaRPr>
          </a:p>
          <a:p>
            <a:pPr algn="just">
              <a:lnSpc>
                <a:spcPct val="100000"/>
              </a:lnSpc>
              <a:spcAft>
                <a:spcPts val="0"/>
              </a:spcAft>
            </a:pPr>
            <a:r>
              <a:rPr lang="en-US" altLang="en-US" sz="2300" dirty="0">
                <a:latin typeface="Palatino Linotype" panose="02040502050505030304" pitchFamily="18" charset="0"/>
                <a:cs typeface="Palatino Linotype" panose="02040502050505030304" pitchFamily="18" charset="0"/>
              </a:rPr>
              <a:t>Artificial Intelligence chat systems for verified Islamic information</a:t>
            </a:r>
            <a:endParaRPr lang="en-US" altLang="en-US" sz="2300" dirty="0">
              <a:latin typeface="Palatino Linotype" panose="02040502050505030304" pitchFamily="18" charset="0"/>
              <a:cs typeface="Palatino Linotype" panose="02040502050505030304" pitchFamily="18" charset="0"/>
            </a:endParaRPr>
          </a:p>
        </p:txBody>
      </p:sp>
      <p:cxnSp>
        <p:nvCxnSpPr>
          <p:cNvPr id="7" name="Straight Connector 6"/>
          <p:cNvCxnSpPr/>
          <p:nvPr/>
        </p:nvCxnSpPr>
        <p:spPr>
          <a:xfrm>
            <a:off x="6697980" y="1266190"/>
            <a:ext cx="0" cy="5004435"/>
          </a:xfrm>
          <a:prstGeom prst="line">
            <a:avLst/>
          </a:prstGeom>
          <a:ln w="28575">
            <a:solidFill>
              <a:schemeClr val="accent2"/>
            </a:solidFill>
          </a:ln>
        </p:spPr>
        <p:style>
          <a:lnRef idx="2">
            <a:schemeClr val="accent1"/>
          </a:lnRef>
          <a:fillRef idx="0">
            <a:srgbClr val="FFFFFF"/>
          </a:fillRef>
          <a:effectRef idx="0">
            <a:srgbClr val="FFFFFF"/>
          </a:effectRef>
          <a:fontRef idx="minor">
            <a:schemeClr val="tx1"/>
          </a:fontRef>
        </p:style>
      </p:cxnSp>
      <p:sp>
        <p:nvSpPr>
          <p:cNvPr id="10" name="Content Placeholder 4"/>
          <p:cNvSpPr txBox="1"/>
          <p:nvPr/>
        </p:nvSpPr>
        <p:spPr>
          <a:xfrm>
            <a:off x="6697980" y="1437005"/>
            <a:ext cx="5417820" cy="228028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8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8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8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9pPr>
          </a:lstStyle>
          <a:p>
            <a:pPr algn="just">
              <a:lnSpc>
                <a:spcPct val="100000"/>
              </a:lnSpc>
              <a:buFont typeface="Wingdings" panose="05000000000000000000" charset="0"/>
              <a:buChar char="q"/>
            </a:pPr>
            <a:r>
              <a:rPr lang="en-US" altLang="en-US" sz="2300" b="1">
                <a:latin typeface="Palatino Linotype" panose="02040502050505030304" pitchFamily="18" charset="0"/>
                <a:cs typeface="Palatino Linotype" panose="02040502050505030304" pitchFamily="18" charset="0"/>
              </a:rPr>
              <a:t>Strengthening Islamic Finance</a:t>
            </a:r>
            <a:endParaRPr lang="en-US" altLang="en-US" sz="2300" b="1">
              <a:latin typeface="Palatino Linotype" panose="02040502050505030304" pitchFamily="18" charset="0"/>
              <a:cs typeface="Palatino Linotype" panose="02040502050505030304" pitchFamily="18" charset="0"/>
            </a:endParaRPr>
          </a:p>
          <a:p>
            <a:pPr algn="just">
              <a:lnSpc>
                <a:spcPct val="100000"/>
              </a:lnSpc>
            </a:pPr>
            <a:r>
              <a:rPr lang="en-US" altLang="en-US" sz="2300">
                <a:latin typeface="Palatino Linotype" panose="02040502050505030304" pitchFamily="18" charset="0"/>
                <a:cs typeface="Palatino Linotype" panose="02040502050505030304" pitchFamily="18" charset="0"/>
              </a:rPr>
              <a:t>Automated financial analysis tools</a:t>
            </a:r>
            <a:endParaRPr lang="en-US" altLang="en-US" sz="2300">
              <a:latin typeface="Palatino Linotype" panose="02040502050505030304" pitchFamily="18" charset="0"/>
              <a:cs typeface="Palatino Linotype" panose="02040502050505030304" pitchFamily="18" charset="0"/>
            </a:endParaRPr>
          </a:p>
          <a:p>
            <a:pPr algn="just">
              <a:lnSpc>
                <a:spcPct val="100000"/>
              </a:lnSpc>
            </a:pPr>
            <a:r>
              <a:rPr lang="en-US" altLang="en-US" sz="2300">
                <a:latin typeface="Palatino Linotype" panose="02040502050505030304" pitchFamily="18" charset="0"/>
                <a:cs typeface="Palatino Linotype" panose="02040502050505030304" pitchFamily="18" charset="0"/>
              </a:rPr>
              <a:t>Improved halal investment screening</a:t>
            </a:r>
            <a:endParaRPr lang="en-US" altLang="en-US" sz="2300">
              <a:latin typeface="Palatino Linotype" panose="02040502050505030304" pitchFamily="18" charset="0"/>
              <a:cs typeface="Palatino Linotype" panose="02040502050505030304" pitchFamily="18" charset="0"/>
            </a:endParaRPr>
          </a:p>
        </p:txBody>
      </p:sp>
      <p:sp>
        <p:nvSpPr>
          <p:cNvPr id="8" name="Content Placeholder 4"/>
          <p:cNvSpPr>
            <a:spLocks noGrp="1"/>
          </p:cNvSpPr>
          <p:nvPr/>
        </p:nvSpPr>
        <p:spPr>
          <a:xfrm>
            <a:off x="1280160" y="3717290"/>
            <a:ext cx="5417820" cy="227457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8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8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8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9pPr>
          </a:lstStyle>
          <a:p>
            <a:pPr algn="just">
              <a:lnSpc>
                <a:spcPct val="100000"/>
              </a:lnSpc>
              <a:spcAft>
                <a:spcPts val="0"/>
              </a:spcAft>
              <a:buFont typeface="Wingdings" panose="05000000000000000000" charset="0"/>
              <a:buChar char="q"/>
            </a:pPr>
            <a:r>
              <a:rPr lang="en-US" altLang="en-US" sz="2300" b="1" dirty="0">
                <a:latin typeface="Palatino Linotype" panose="02040502050505030304" pitchFamily="18" charset="0"/>
                <a:cs typeface="Palatino Linotype" panose="02040502050505030304" pitchFamily="18" charset="0"/>
              </a:rPr>
              <a:t>Economic and Career Opportunities</a:t>
            </a:r>
            <a:endParaRPr lang="en-US" altLang="en-US" sz="2300" b="1" dirty="0">
              <a:latin typeface="Palatino Linotype" panose="02040502050505030304" pitchFamily="18" charset="0"/>
              <a:cs typeface="Palatino Linotype" panose="02040502050505030304" pitchFamily="18" charset="0"/>
            </a:endParaRPr>
          </a:p>
          <a:p>
            <a:pPr algn="just">
              <a:lnSpc>
                <a:spcPct val="100000"/>
              </a:lnSpc>
              <a:spcAft>
                <a:spcPts val="0"/>
              </a:spcAft>
            </a:pPr>
            <a:r>
              <a:rPr lang="en-US" altLang="en-US" sz="2300" dirty="0">
                <a:latin typeface="Palatino Linotype" panose="02040502050505030304" pitchFamily="18" charset="0"/>
                <a:cs typeface="Palatino Linotype" panose="02040502050505030304" pitchFamily="18" charset="0"/>
              </a:rPr>
              <a:t>New job roles in technology fields</a:t>
            </a:r>
            <a:endParaRPr lang="en-US" altLang="en-US" sz="2300" dirty="0">
              <a:latin typeface="Palatino Linotype" panose="02040502050505030304" pitchFamily="18" charset="0"/>
              <a:cs typeface="Palatino Linotype" panose="02040502050505030304" pitchFamily="18" charset="0"/>
            </a:endParaRPr>
          </a:p>
          <a:p>
            <a:pPr algn="just">
              <a:lnSpc>
                <a:spcPct val="100000"/>
              </a:lnSpc>
              <a:spcAft>
                <a:spcPts val="0"/>
              </a:spcAft>
            </a:pPr>
            <a:r>
              <a:rPr lang="en-US" altLang="en-US" sz="2300" dirty="0">
                <a:latin typeface="Palatino Linotype" panose="02040502050505030304" pitchFamily="18" charset="0"/>
                <a:cs typeface="Palatino Linotype" panose="02040502050505030304" pitchFamily="18" charset="0"/>
              </a:rPr>
              <a:t>Skills development for Muslim youth</a:t>
            </a:r>
            <a:endParaRPr lang="en-US" altLang="en-US" sz="2300" dirty="0">
              <a:latin typeface="Palatino Linotype" panose="02040502050505030304" pitchFamily="18" charset="0"/>
              <a:cs typeface="Palatino Linotype" panose="02040502050505030304" pitchFamily="18" charset="0"/>
            </a:endParaRPr>
          </a:p>
        </p:txBody>
      </p:sp>
      <p:pic>
        <p:nvPicPr>
          <p:cNvPr id="3" name="Picture 2"/>
          <p:cNvPicPr>
            <a:picLocks noChangeAspect="1"/>
          </p:cNvPicPr>
          <p:nvPr/>
        </p:nvPicPr>
        <p:blipFill>
          <a:blip r:embed="rId1"/>
          <a:stretch>
            <a:fillRect/>
          </a:stretch>
        </p:blipFill>
        <p:spPr>
          <a:xfrm>
            <a:off x="7138035" y="3837305"/>
            <a:ext cx="4863465" cy="2267585"/>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02410" y="1468120"/>
            <a:ext cx="10598150" cy="3211195"/>
          </a:xfrm>
          <a:prstGeom prst="rect">
            <a:avLst/>
          </a:prstGeom>
          <a:noFill/>
        </p:spPr>
        <p:txBody>
          <a:bodyPr wrap="square" rtlCol="0">
            <a:spAutoFit/>
          </a:bodyPr>
          <a:lstStyle/>
          <a:p>
            <a:pPr marL="0" indent="0" algn="ctr">
              <a:lnSpc>
                <a:spcPct val="130000"/>
              </a:lnSpc>
              <a:buNone/>
            </a:pPr>
            <a:r>
              <a:rPr lang="en-US" altLang="en-US" sz="5200" b="1" dirty="0">
                <a:solidFill>
                  <a:srgbClr val="00B050"/>
                </a:solidFill>
                <a:effectLst>
                  <a:outerShdw blurRad="38100" dist="38100" dir="2700000" algn="tl">
                    <a:srgbClr val="000000">
                      <a:alpha val="43137"/>
                    </a:srgbClr>
                  </a:outerShdw>
                </a:effectLst>
                <a:latin typeface="Palatino Linotype" panose="02040502050505030304" pitchFamily="18" charset="0"/>
                <a:cs typeface="Palatino Linotype" panose="02040502050505030304" pitchFamily="18" charset="0"/>
                <a:sym typeface="+mn-ea"/>
              </a:rPr>
              <a:t>Will Artificial Intelligence create more opportunities than it destroys?</a:t>
            </a:r>
            <a:endParaRPr lang="en-US" altLang="en-US" sz="5200" b="1" dirty="0">
              <a:solidFill>
                <a:srgbClr val="00B050"/>
              </a:solidFill>
              <a:effectLst>
                <a:outerShdw blurRad="38100" dist="38100" dir="2700000" algn="tl">
                  <a:srgbClr val="000000">
                    <a:alpha val="43137"/>
                  </a:srgbClr>
                </a:outerShdw>
              </a:effectLst>
              <a:latin typeface="Palatino Linotype" panose="02040502050505030304" pitchFamily="18" charset="0"/>
              <a:cs typeface="Palatino Linotype" panose="02040502050505030304" pitchFamily="18" charset="0"/>
              <a:sym typeface="+mn-ea"/>
            </a:endParaRPr>
          </a:p>
        </p:txBody>
      </p:sp>
    </p:spTree>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42" name="Title 1"/>
          <p:cNvSpPr>
            <a:spLocks noGrp="1"/>
          </p:cNvSpPr>
          <p:nvPr>
            <p:ph type="title"/>
          </p:nvPr>
        </p:nvSpPr>
        <p:spPr>
          <a:xfrm>
            <a:off x="2213931" y="1591526"/>
            <a:ext cx="8689067" cy="3342966"/>
          </a:xfrm>
        </p:spPr>
        <p:txBody>
          <a:bodyPr>
            <a:noAutofit/>
          </a:bodyPr>
          <a:lstStyle/>
          <a:p>
            <a:pPr algn="ctr"/>
            <a:r>
              <a:rPr lang="en-US" altLang="en-US" sz="5400" b="1" dirty="0">
                <a:solidFill>
                  <a:srgbClr val="00B050"/>
                </a:solidFill>
                <a:effectLst>
                  <a:outerShdw blurRad="38100" dist="38100" dir="2700000" algn="tl">
                    <a:srgbClr val="000000">
                      <a:alpha val="43137"/>
                    </a:srgbClr>
                  </a:outerShdw>
                </a:effectLst>
                <a:latin typeface="Palatino Linotype" panose="02040502050505030304" pitchFamily="18" charset="0"/>
                <a:cs typeface="Palatino Linotype" panose="02040502050505030304" pitchFamily="18" charset="0"/>
              </a:rPr>
              <a:t>Prospects of Artificial Intelligence for Society</a:t>
            </a:r>
            <a:endParaRPr lang="en-US" altLang="en-US" sz="5400" b="1" dirty="0">
              <a:solidFill>
                <a:srgbClr val="00B050"/>
              </a:solidFill>
              <a:effectLst>
                <a:outerShdw blurRad="38100" dist="38100" dir="2700000" algn="tl">
                  <a:srgbClr val="000000">
                    <a:alpha val="43137"/>
                  </a:srgbClr>
                </a:outerShdw>
              </a:effectLst>
              <a:latin typeface="Palatino Linotype" panose="02040502050505030304" pitchFamily="18" charset="0"/>
              <a:cs typeface="Palatino Linotype" panose="02040502050505030304" pitchFamily="18" charset="0"/>
            </a:endParaRPr>
          </a:p>
        </p:txBody>
      </p:sp>
    </p:spTree>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
          <p:cNvSpPr txBox="1"/>
          <p:nvPr/>
        </p:nvSpPr>
        <p:spPr>
          <a:xfrm>
            <a:off x="794385" y="218440"/>
            <a:ext cx="11470005" cy="706755"/>
          </a:xfrm>
          <a:prstGeom prst="rect">
            <a:avLst/>
          </a:prstGeom>
          <a:noFill/>
        </p:spPr>
        <p:txBody>
          <a:bodyPr wrap="square" rtlCol="0" anchor="t">
            <a:spAutoFit/>
          </a:bodyPr>
          <a:lstStyle/>
          <a:p>
            <a:pPr algn="ctr"/>
            <a:r>
              <a:rPr lang="en-US" altLang="en-US" sz="4000" b="1" dirty="0">
                <a:solidFill>
                  <a:srgbClr val="00B050"/>
                </a:solidFill>
                <a:effectLst>
                  <a:outerShdw blurRad="38100" dist="38100" dir="2700000" algn="tl">
                    <a:srgbClr val="000000">
                      <a:alpha val="43137"/>
                    </a:srgbClr>
                  </a:outerShdw>
                </a:effectLst>
                <a:latin typeface="Palatino Linotype" panose="02040502050505030304" pitchFamily="18" charset="0"/>
                <a:cs typeface="Palatino Linotype" panose="02040502050505030304" pitchFamily="18" charset="0"/>
                <a:sym typeface="+mn-ea"/>
              </a:rPr>
              <a:t>Prospects of Artificial Intelligence </a:t>
            </a:r>
            <a:endParaRPr lang="en-US" altLang="en-US" sz="4000" b="1" dirty="0">
              <a:solidFill>
                <a:srgbClr val="00B050"/>
              </a:solidFill>
              <a:effectLst>
                <a:outerShdw blurRad="38100" dist="38100" dir="2700000" algn="tl">
                  <a:srgbClr val="000000">
                    <a:alpha val="43137"/>
                  </a:srgbClr>
                </a:outerShdw>
              </a:effectLst>
              <a:latin typeface="Palatino Linotype" panose="02040502050505030304" pitchFamily="18" charset="0"/>
              <a:cs typeface="Palatino Linotype" panose="02040502050505030304" pitchFamily="18" charset="0"/>
              <a:sym typeface="+mn-ea"/>
            </a:endParaRPr>
          </a:p>
        </p:txBody>
      </p:sp>
      <p:sp>
        <p:nvSpPr>
          <p:cNvPr id="5" name="Content Placeholder 4"/>
          <p:cNvSpPr>
            <a:spLocks noGrp="1"/>
          </p:cNvSpPr>
          <p:nvPr>
            <p:ph sz="half" idx="1"/>
          </p:nvPr>
        </p:nvSpPr>
        <p:spPr>
          <a:xfrm>
            <a:off x="1247140" y="1437005"/>
            <a:ext cx="5417820" cy="1644650"/>
          </a:xfrm>
        </p:spPr>
        <p:txBody>
          <a:bodyPr>
            <a:noAutofit/>
          </a:bodyPr>
          <a:lstStyle/>
          <a:p>
            <a:pPr algn="just">
              <a:lnSpc>
                <a:spcPct val="100000"/>
              </a:lnSpc>
              <a:spcAft>
                <a:spcPts val="0"/>
              </a:spcAft>
              <a:buFont typeface="Wingdings" panose="05000000000000000000" charset="0"/>
              <a:buChar char="q"/>
            </a:pPr>
            <a:r>
              <a:rPr lang="en-US" altLang="en-US" sz="2300" b="1" dirty="0">
                <a:latin typeface="Palatino Linotype" panose="02040502050505030304" pitchFamily="18" charset="0"/>
                <a:cs typeface="Palatino Linotype" panose="02040502050505030304" pitchFamily="18" charset="0"/>
              </a:rPr>
              <a:t>Improved Healthcare</a:t>
            </a:r>
            <a:endParaRPr lang="en-US" altLang="en-US" sz="2300" b="1" dirty="0">
              <a:latin typeface="Palatino Linotype" panose="02040502050505030304" pitchFamily="18" charset="0"/>
              <a:cs typeface="Palatino Linotype" panose="02040502050505030304" pitchFamily="18" charset="0"/>
            </a:endParaRPr>
          </a:p>
          <a:p>
            <a:pPr algn="just">
              <a:lnSpc>
                <a:spcPct val="100000"/>
              </a:lnSpc>
              <a:spcAft>
                <a:spcPts val="0"/>
              </a:spcAft>
            </a:pPr>
            <a:r>
              <a:rPr lang="en-US" altLang="en-US" sz="2300" dirty="0">
                <a:latin typeface="Palatino Linotype" panose="02040502050505030304" pitchFamily="18" charset="0"/>
                <a:cs typeface="Palatino Linotype" panose="02040502050505030304" pitchFamily="18" charset="0"/>
              </a:rPr>
              <a:t>Faster and more accurate medical diagnosis</a:t>
            </a:r>
            <a:endParaRPr lang="en-US" altLang="en-US" sz="2300" dirty="0">
              <a:latin typeface="Palatino Linotype" panose="02040502050505030304" pitchFamily="18" charset="0"/>
              <a:cs typeface="Palatino Linotype" panose="02040502050505030304" pitchFamily="18" charset="0"/>
            </a:endParaRPr>
          </a:p>
          <a:p>
            <a:pPr algn="just">
              <a:lnSpc>
                <a:spcPct val="100000"/>
              </a:lnSpc>
              <a:spcAft>
                <a:spcPts val="0"/>
              </a:spcAft>
            </a:pPr>
            <a:r>
              <a:rPr lang="en-US" altLang="en-US" sz="2300" dirty="0">
                <a:latin typeface="Palatino Linotype" panose="02040502050505030304" pitchFamily="18" charset="0"/>
                <a:cs typeface="Palatino Linotype" panose="02040502050505030304" pitchFamily="18" charset="0"/>
              </a:rPr>
              <a:t>Early detection of diseases</a:t>
            </a:r>
            <a:endParaRPr lang="en-US" altLang="en-US" sz="2300" dirty="0">
              <a:latin typeface="Palatino Linotype" panose="02040502050505030304" pitchFamily="18" charset="0"/>
              <a:cs typeface="Palatino Linotype" panose="02040502050505030304" pitchFamily="18" charset="0"/>
            </a:endParaRPr>
          </a:p>
        </p:txBody>
      </p:sp>
      <p:cxnSp>
        <p:nvCxnSpPr>
          <p:cNvPr id="7" name="Straight Connector 6"/>
          <p:cNvCxnSpPr/>
          <p:nvPr/>
        </p:nvCxnSpPr>
        <p:spPr>
          <a:xfrm>
            <a:off x="6697980" y="1266190"/>
            <a:ext cx="0" cy="5004435"/>
          </a:xfrm>
          <a:prstGeom prst="line">
            <a:avLst/>
          </a:prstGeom>
          <a:ln w="28575">
            <a:solidFill>
              <a:schemeClr val="accent2"/>
            </a:solidFill>
          </a:ln>
        </p:spPr>
        <p:style>
          <a:lnRef idx="2">
            <a:schemeClr val="accent1"/>
          </a:lnRef>
          <a:fillRef idx="0">
            <a:srgbClr val="FFFFFF"/>
          </a:fillRef>
          <a:effectRef idx="0">
            <a:srgbClr val="FFFFFF"/>
          </a:effectRef>
          <a:fontRef idx="minor">
            <a:schemeClr val="tx1"/>
          </a:fontRef>
        </p:style>
      </p:cxnSp>
      <p:sp>
        <p:nvSpPr>
          <p:cNvPr id="10" name="Content Placeholder 4"/>
          <p:cNvSpPr txBox="1"/>
          <p:nvPr/>
        </p:nvSpPr>
        <p:spPr>
          <a:xfrm>
            <a:off x="6697980" y="1437005"/>
            <a:ext cx="5417820" cy="228028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8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8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8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9pPr>
          </a:lstStyle>
          <a:p>
            <a:pPr algn="just">
              <a:lnSpc>
                <a:spcPct val="100000"/>
              </a:lnSpc>
              <a:buFont typeface="Wingdings" panose="05000000000000000000" charset="0"/>
              <a:buChar char="q"/>
            </a:pPr>
            <a:r>
              <a:rPr lang="en-US" altLang="en-US" sz="2300" b="1">
                <a:latin typeface="Palatino Linotype" panose="02040502050505030304" pitchFamily="18" charset="0"/>
                <a:cs typeface="Palatino Linotype" panose="02040502050505030304" pitchFamily="18" charset="0"/>
              </a:rPr>
              <a:t>Modern Transportation</a:t>
            </a:r>
            <a:endParaRPr lang="en-US" altLang="en-US" sz="2300" b="1">
              <a:latin typeface="Palatino Linotype" panose="02040502050505030304" pitchFamily="18" charset="0"/>
              <a:cs typeface="Palatino Linotype" panose="02040502050505030304" pitchFamily="18" charset="0"/>
            </a:endParaRPr>
          </a:p>
          <a:p>
            <a:pPr algn="just">
              <a:lnSpc>
                <a:spcPct val="100000"/>
              </a:lnSpc>
            </a:pPr>
            <a:r>
              <a:rPr lang="en-US" altLang="en-US" sz="2300">
                <a:latin typeface="Palatino Linotype" panose="02040502050505030304" pitchFamily="18" charset="0"/>
                <a:cs typeface="Palatino Linotype" panose="02040502050505030304" pitchFamily="18" charset="0"/>
              </a:rPr>
              <a:t>Smart traffic management systems</a:t>
            </a:r>
            <a:endParaRPr lang="en-US" altLang="en-US" sz="2300">
              <a:latin typeface="Palatino Linotype" panose="02040502050505030304" pitchFamily="18" charset="0"/>
              <a:cs typeface="Palatino Linotype" panose="02040502050505030304" pitchFamily="18" charset="0"/>
            </a:endParaRPr>
          </a:p>
          <a:p>
            <a:pPr algn="just">
              <a:lnSpc>
                <a:spcPct val="100000"/>
              </a:lnSpc>
            </a:pPr>
            <a:r>
              <a:rPr lang="en-US" altLang="en-US" sz="2300">
                <a:latin typeface="Palatino Linotype" panose="02040502050505030304" pitchFamily="18" charset="0"/>
                <a:cs typeface="Palatino Linotype" panose="02040502050505030304" pitchFamily="18" charset="0"/>
              </a:rPr>
              <a:t>Safer self-driving vehicles</a:t>
            </a:r>
            <a:endParaRPr lang="en-US" altLang="en-US" sz="2300">
              <a:latin typeface="Palatino Linotype" panose="02040502050505030304" pitchFamily="18" charset="0"/>
              <a:cs typeface="Palatino Linotype" panose="02040502050505030304" pitchFamily="18" charset="0"/>
            </a:endParaRPr>
          </a:p>
        </p:txBody>
      </p:sp>
      <p:sp>
        <p:nvSpPr>
          <p:cNvPr id="8" name="Content Placeholder 4"/>
          <p:cNvSpPr>
            <a:spLocks noGrp="1"/>
          </p:cNvSpPr>
          <p:nvPr/>
        </p:nvSpPr>
        <p:spPr>
          <a:xfrm>
            <a:off x="1247140" y="4174490"/>
            <a:ext cx="5417820" cy="164719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8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8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8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9pPr>
          </a:lstStyle>
          <a:p>
            <a:pPr algn="just">
              <a:lnSpc>
                <a:spcPct val="100000"/>
              </a:lnSpc>
              <a:spcAft>
                <a:spcPts val="0"/>
              </a:spcAft>
              <a:buFont typeface="Wingdings" panose="05000000000000000000" charset="0"/>
              <a:buChar char="q"/>
            </a:pPr>
            <a:r>
              <a:rPr lang="en-US" altLang="en-US" sz="2300" b="1" dirty="0">
                <a:latin typeface="Palatino Linotype" panose="02040502050505030304" pitchFamily="18" charset="0"/>
                <a:cs typeface="Palatino Linotype" panose="02040502050505030304" pitchFamily="18" charset="0"/>
              </a:rPr>
              <a:t>Enhanced Education</a:t>
            </a:r>
            <a:endParaRPr lang="en-US" altLang="en-US" sz="2300" b="1" dirty="0">
              <a:latin typeface="Palatino Linotype" panose="02040502050505030304" pitchFamily="18" charset="0"/>
              <a:cs typeface="Palatino Linotype" panose="02040502050505030304" pitchFamily="18" charset="0"/>
            </a:endParaRPr>
          </a:p>
          <a:p>
            <a:pPr algn="just">
              <a:lnSpc>
                <a:spcPct val="100000"/>
              </a:lnSpc>
              <a:spcAft>
                <a:spcPts val="0"/>
              </a:spcAft>
            </a:pPr>
            <a:r>
              <a:rPr lang="en-US" altLang="en-US" sz="2300" dirty="0">
                <a:latin typeface="Palatino Linotype" panose="02040502050505030304" pitchFamily="18" charset="0"/>
                <a:cs typeface="Palatino Linotype" panose="02040502050505030304" pitchFamily="18" charset="0"/>
              </a:rPr>
              <a:t>Personalized learning for students</a:t>
            </a:r>
            <a:endParaRPr lang="en-US" altLang="en-US" sz="2300" dirty="0">
              <a:latin typeface="Palatino Linotype" panose="02040502050505030304" pitchFamily="18" charset="0"/>
              <a:cs typeface="Palatino Linotype" panose="02040502050505030304" pitchFamily="18" charset="0"/>
            </a:endParaRPr>
          </a:p>
          <a:p>
            <a:pPr algn="just">
              <a:lnSpc>
                <a:spcPct val="100000"/>
              </a:lnSpc>
              <a:spcAft>
                <a:spcPts val="0"/>
              </a:spcAft>
            </a:pPr>
            <a:r>
              <a:rPr lang="en-US" altLang="en-US" sz="2300" dirty="0">
                <a:latin typeface="Palatino Linotype" panose="02040502050505030304" pitchFamily="18" charset="0"/>
                <a:cs typeface="Palatino Linotype" panose="02040502050505030304" pitchFamily="18" charset="0"/>
              </a:rPr>
              <a:t>Virtual tutors for any subject</a:t>
            </a:r>
            <a:endParaRPr lang="en-US" altLang="en-US" sz="2300" dirty="0">
              <a:latin typeface="Palatino Linotype" panose="02040502050505030304" pitchFamily="18" charset="0"/>
              <a:cs typeface="Palatino Linotype" panose="02040502050505030304" pitchFamily="18" charset="0"/>
            </a:endParaRPr>
          </a:p>
        </p:txBody>
      </p:sp>
      <p:pic>
        <p:nvPicPr>
          <p:cNvPr id="3" name="Picture 2"/>
          <p:cNvPicPr>
            <a:picLocks noChangeAspect="1"/>
          </p:cNvPicPr>
          <p:nvPr/>
        </p:nvPicPr>
        <p:blipFill>
          <a:blip r:embed="rId1"/>
          <a:stretch>
            <a:fillRect/>
          </a:stretch>
        </p:blipFill>
        <p:spPr>
          <a:xfrm>
            <a:off x="7243445" y="3613785"/>
            <a:ext cx="4723130" cy="2656840"/>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
          <p:cNvSpPr txBox="1"/>
          <p:nvPr/>
        </p:nvSpPr>
        <p:spPr>
          <a:xfrm>
            <a:off x="794385" y="218440"/>
            <a:ext cx="11470005" cy="706755"/>
          </a:xfrm>
          <a:prstGeom prst="rect">
            <a:avLst/>
          </a:prstGeom>
          <a:noFill/>
        </p:spPr>
        <p:txBody>
          <a:bodyPr wrap="square" rtlCol="0" anchor="t">
            <a:spAutoFit/>
          </a:bodyPr>
          <a:lstStyle/>
          <a:p>
            <a:pPr algn="ctr"/>
            <a:r>
              <a:rPr lang="en-US" altLang="en-US" sz="4000" b="1" dirty="0">
                <a:solidFill>
                  <a:srgbClr val="00B050"/>
                </a:solidFill>
                <a:effectLst>
                  <a:outerShdw blurRad="38100" dist="38100" dir="2700000" algn="tl">
                    <a:srgbClr val="000000">
                      <a:alpha val="43137"/>
                    </a:srgbClr>
                  </a:outerShdw>
                </a:effectLst>
                <a:latin typeface="Palatino Linotype" panose="02040502050505030304" pitchFamily="18" charset="0"/>
                <a:cs typeface="Palatino Linotype" panose="02040502050505030304" pitchFamily="18" charset="0"/>
                <a:sym typeface="+mn-ea"/>
              </a:rPr>
              <a:t>Prospects of Artificial Intelligence </a:t>
            </a:r>
            <a:endParaRPr lang="en-US" altLang="en-US" sz="4000" b="1" dirty="0">
              <a:solidFill>
                <a:srgbClr val="00B050"/>
              </a:solidFill>
              <a:effectLst>
                <a:outerShdw blurRad="38100" dist="38100" dir="2700000" algn="tl">
                  <a:srgbClr val="000000">
                    <a:alpha val="43137"/>
                  </a:srgbClr>
                </a:outerShdw>
              </a:effectLst>
              <a:latin typeface="Palatino Linotype" panose="02040502050505030304" pitchFamily="18" charset="0"/>
              <a:cs typeface="Palatino Linotype" panose="02040502050505030304" pitchFamily="18" charset="0"/>
              <a:sym typeface="+mn-ea"/>
            </a:endParaRPr>
          </a:p>
        </p:txBody>
      </p:sp>
      <p:sp>
        <p:nvSpPr>
          <p:cNvPr id="5" name="Content Placeholder 4"/>
          <p:cNvSpPr>
            <a:spLocks noGrp="1"/>
          </p:cNvSpPr>
          <p:nvPr>
            <p:ph sz="half" idx="1"/>
          </p:nvPr>
        </p:nvSpPr>
        <p:spPr>
          <a:xfrm>
            <a:off x="1247140" y="1437005"/>
            <a:ext cx="5417820" cy="1644650"/>
          </a:xfrm>
        </p:spPr>
        <p:txBody>
          <a:bodyPr>
            <a:noAutofit/>
          </a:bodyPr>
          <a:lstStyle/>
          <a:p>
            <a:pPr algn="just">
              <a:lnSpc>
                <a:spcPct val="100000"/>
              </a:lnSpc>
              <a:spcAft>
                <a:spcPts val="0"/>
              </a:spcAft>
              <a:buFont typeface="Wingdings" panose="05000000000000000000" charset="0"/>
              <a:buChar char="q"/>
            </a:pPr>
            <a:r>
              <a:rPr lang="en-US" altLang="en-US" sz="2300" b="1" dirty="0">
                <a:latin typeface="Palatino Linotype" panose="02040502050505030304" pitchFamily="18" charset="0"/>
                <a:cs typeface="Palatino Linotype" panose="02040502050505030304" pitchFamily="18" charset="0"/>
              </a:rPr>
              <a:t>Efficient Agriculture</a:t>
            </a:r>
            <a:endParaRPr lang="en-US" altLang="en-US" sz="2300" b="1" dirty="0">
              <a:latin typeface="Palatino Linotype" panose="02040502050505030304" pitchFamily="18" charset="0"/>
              <a:cs typeface="Palatino Linotype" panose="02040502050505030304" pitchFamily="18" charset="0"/>
            </a:endParaRPr>
          </a:p>
          <a:p>
            <a:pPr algn="just">
              <a:lnSpc>
                <a:spcPct val="100000"/>
              </a:lnSpc>
              <a:spcAft>
                <a:spcPts val="0"/>
              </a:spcAft>
            </a:pPr>
            <a:r>
              <a:rPr lang="en-US" altLang="en-US" sz="2300" dirty="0">
                <a:latin typeface="Palatino Linotype" panose="02040502050505030304" pitchFamily="18" charset="0"/>
                <a:cs typeface="Palatino Linotype" panose="02040502050505030304" pitchFamily="18" charset="0"/>
              </a:rPr>
              <a:t>Improved crop monitoring</a:t>
            </a:r>
            <a:endParaRPr lang="en-US" altLang="en-US" sz="2300" dirty="0">
              <a:latin typeface="Palatino Linotype" panose="02040502050505030304" pitchFamily="18" charset="0"/>
              <a:cs typeface="Palatino Linotype" panose="02040502050505030304" pitchFamily="18" charset="0"/>
            </a:endParaRPr>
          </a:p>
          <a:p>
            <a:pPr algn="just">
              <a:lnSpc>
                <a:spcPct val="100000"/>
              </a:lnSpc>
              <a:spcAft>
                <a:spcPts val="0"/>
              </a:spcAft>
            </a:pPr>
            <a:r>
              <a:rPr lang="en-US" altLang="en-US" sz="2300" dirty="0">
                <a:latin typeface="Palatino Linotype" panose="02040502050505030304" pitchFamily="18" charset="0"/>
                <a:cs typeface="Palatino Linotype" panose="02040502050505030304" pitchFamily="18" charset="0"/>
              </a:rPr>
              <a:t>Smart irrigation systems</a:t>
            </a:r>
            <a:endParaRPr lang="en-US" altLang="en-US" sz="2300" dirty="0">
              <a:latin typeface="Palatino Linotype" panose="02040502050505030304" pitchFamily="18" charset="0"/>
              <a:cs typeface="Palatino Linotype" panose="02040502050505030304" pitchFamily="18" charset="0"/>
            </a:endParaRPr>
          </a:p>
        </p:txBody>
      </p:sp>
      <p:cxnSp>
        <p:nvCxnSpPr>
          <p:cNvPr id="7" name="Straight Connector 6"/>
          <p:cNvCxnSpPr/>
          <p:nvPr/>
        </p:nvCxnSpPr>
        <p:spPr>
          <a:xfrm>
            <a:off x="6697980" y="1266190"/>
            <a:ext cx="0" cy="5004435"/>
          </a:xfrm>
          <a:prstGeom prst="line">
            <a:avLst/>
          </a:prstGeom>
          <a:ln w="28575">
            <a:solidFill>
              <a:schemeClr val="accent2"/>
            </a:solidFill>
          </a:ln>
        </p:spPr>
        <p:style>
          <a:lnRef idx="2">
            <a:schemeClr val="accent1"/>
          </a:lnRef>
          <a:fillRef idx="0">
            <a:srgbClr val="FFFFFF"/>
          </a:fillRef>
          <a:effectRef idx="0">
            <a:srgbClr val="FFFFFF"/>
          </a:effectRef>
          <a:fontRef idx="minor">
            <a:schemeClr val="tx1"/>
          </a:fontRef>
        </p:style>
      </p:cxnSp>
      <p:sp>
        <p:nvSpPr>
          <p:cNvPr id="10" name="Content Placeholder 4"/>
          <p:cNvSpPr txBox="1"/>
          <p:nvPr/>
        </p:nvSpPr>
        <p:spPr>
          <a:xfrm>
            <a:off x="6697980" y="1437005"/>
            <a:ext cx="5417820" cy="228028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8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8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8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9pPr>
          </a:lstStyle>
          <a:p>
            <a:pPr algn="just">
              <a:lnSpc>
                <a:spcPct val="100000"/>
              </a:lnSpc>
              <a:buFont typeface="Wingdings" panose="05000000000000000000" charset="0"/>
              <a:buChar char="q"/>
            </a:pPr>
            <a:r>
              <a:rPr lang="en-US" altLang="en-US" sz="2300" b="1">
                <a:latin typeface="Palatino Linotype" panose="02040502050505030304" pitchFamily="18" charset="0"/>
                <a:cs typeface="Palatino Linotype" panose="02040502050505030304" pitchFamily="18" charset="0"/>
              </a:rPr>
              <a:t>Government and Public Services</a:t>
            </a:r>
            <a:endParaRPr lang="en-US" altLang="en-US" sz="2300" b="1">
              <a:latin typeface="Palatino Linotype" panose="02040502050505030304" pitchFamily="18" charset="0"/>
              <a:cs typeface="Palatino Linotype" panose="02040502050505030304" pitchFamily="18" charset="0"/>
            </a:endParaRPr>
          </a:p>
          <a:p>
            <a:pPr algn="just">
              <a:lnSpc>
                <a:spcPct val="100000"/>
              </a:lnSpc>
            </a:pPr>
            <a:r>
              <a:rPr lang="en-US" altLang="en-US" sz="2300">
                <a:latin typeface="Palatino Linotype" panose="02040502050505030304" pitchFamily="18" charset="0"/>
                <a:cs typeface="Palatino Linotype" panose="02040502050505030304" pitchFamily="18" charset="0"/>
              </a:rPr>
              <a:t>Enhanced public safety monitoring</a:t>
            </a:r>
            <a:endParaRPr lang="en-US" altLang="en-US" sz="2300">
              <a:latin typeface="Palatino Linotype" panose="02040502050505030304" pitchFamily="18" charset="0"/>
              <a:cs typeface="Palatino Linotype" panose="02040502050505030304" pitchFamily="18" charset="0"/>
            </a:endParaRPr>
          </a:p>
          <a:p>
            <a:pPr algn="just">
              <a:lnSpc>
                <a:spcPct val="100000"/>
              </a:lnSpc>
            </a:pPr>
            <a:r>
              <a:rPr lang="en-US" altLang="en-US" sz="2300">
                <a:latin typeface="Palatino Linotype" panose="02040502050505030304" pitchFamily="18" charset="0"/>
                <a:cs typeface="Palatino Linotype" panose="02040502050505030304" pitchFamily="18" charset="0"/>
              </a:rPr>
              <a:t>Faster service delivery</a:t>
            </a:r>
            <a:endParaRPr lang="en-US" altLang="en-US" sz="2300">
              <a:latin typeface="Palatino Linotype" panose="02040502050505030304" pitchFamily="18" charset="0"/>
              <a:cs typeface="Palatino Linotype" panose="02040502050505030304" pitchFamily="18" charset="0"/>
            </a:endParaRPr>
          </a:p>
        </p:txBody>
      </p:sp>
      <p:sp>
        <p:nvSpPr>
          <p:cNvPr id="8" name="Content Placeholder 4"/>
          <p:cNvSpPr>
            <a:spLocks noGrp="1"/>
          </p:cNvSpPr>
          <p:nvPr/>
        </p:nvSpPr>
        <p:spPr>
          <a:xfrm>
            <a:off x="1247140" y="3536315"/>
            <a:ext cx="5417820" cy="164719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8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8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8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9pPr>
          </a:lstStyle>
          <a:p>
            <a:pPr algn="just">
              <a:lnSpc>
                <a:spcPct val="100000"/>
              </a:lnSpc>
              <a:spcAft>
                <a:spcPts val="0"/>
              </a:spcAft>
              <a:buFont typeface="Wingdings" panose="05000000000000000000" charset="0"/>
              <a:buChar char="q"/>
            </a:pPr>
            <a:r>
              <a:rPr lang="en-US" altLang="en-US" sz="2300" b="1" dirty="0">
                <a:latin typeface="Palatino Linotype" panose="02040502050505030304" pitchFamily="18" charset="0"/>
                <a:cs typeface="Palatino Linotype" panose="02040502050505030304" pitchFamily="18" charset="0"/>
              </a:rPr>
              <a:t>Business and Financial Growth</a:t>
            </a:r>
            <a:endParaRPr lang="en-US" altLang="en-US" sz="2300" b="1" dirty="0">
              <a:latin typeface="Palatino Linotype" panose="02040502050505030304" pitchFamily="18" charset="0"/>
              <a:cs typeface="Palatino Linotype" panose="02040502050505030304" pitchFamily="18" charset="0"/>
            </a:endParaRPr>
          </a:p>
          <a:p>
            <a:pPr algn="just">
              <a:lnSpc>
                <a:spcPct val="100000"/>
              </a:lnSpc>
              <a:spcAft>
                <a:spcPts val="0"/>
              </a:spcAft>
            </a:pPr>
            <a:r>
              <a:rPr lang="en-US" altLang="en-US" sz="2300" dirty="0">
                <a:latin typeface="Palatino Linotype" panose="02040502050505030304" pitchFamily="18" charset="0"/>
                <a:cs typeface="Palatino Linotype" panose="02040502050505030304" pitchFamily="18" charset="0"/>
              </a:rPr>
              <a:t>Automated customer service systems</a:t>
            </a:r>
            <a:endParaRPr lang="en-US" altLang="en-US" sz="2300" dirty="0">
              <a:latin typeface="Palatino Linotype" panose="02040502050505030304" pitchFamily="18" charset="0"/>
              <a:cs typeface="Palatino Linotype" panose="02040502050505030304" pitchFamily="18" charset="0"/>
            </a:endParaRPr>
          </a:p>
          <a:p>
            <a:pPr algn="just">
              <a:lnSpc>
                <a:spcPct val="100000"/>
              </a:lnSpc>
              <a:spcAft>
                <a:spcPts val="0"/>
              </a:spcAft>
            </a:pPr>
            <a:r>
              <a:rPr lang="en-US" altLang="en-US" sz="2300" dirty="0">
                <a:latin typeface="Palatino Linotype" panose="02040502050505030304" pitchFamily="18" charset="0"/>
                <a:cs typeface="Palatino Linotype" panose="02040502050505030304" pitchFamily="18" charset="0"/>
              </a:rPr>
              <a:t>Better market predictions</a:t>
            </a:r>
            <a:endParaRPr lang="en-US" altLang="en-US" sz="2300" dirty="0">
              <a:latin typeface="Palatino Linotype" panose="02040502050505030304" pitchFamily="18" charset="0"/>
              <a:cs typeface="Palatino Linotype" panose="02040502050505030304" pitchFamily="18" charset="0"/>
            </a:endParaRPr>
          </a:p>
        </p:txBody>
      </p:sp>
      <p:pic>
        <p:nvPicPr>
          <p:cNvPr id="3" name="Picture 2"/>
          <p:cNvPicPr>
            <a:picLocks noChangeAspect="1"/>
          </p:cNvPicPr>
          <p:nvPr/>
        </p:nvPicPr>
        <p:blipFill>
          <a:blip r:embed="rId1"/>
          <a:stretch>
            <a:fillRect/>
          </a:stretch>
        </p:blipFill>
        <p:spPr>
          <a:xfrm>
            <a:off x="7422515" y="3717290"/>
            <a:ext cx="3968750" cy="264795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D57F1E4F-1CFF-5643-939E-217C01CDF565}" type="slidenum">
              <a:rPr lang="en-US" smtClean="0"/>
            </a:fld>
            <a:endParaRPr lang="en-US" dirty="0"/>
          </a:p>
        </p:txBody>
      </p:sp>
      <p:pic>
        <p:nvPicPr>
          <p:cNvPr id="2" name="Content Placeholder 1" descr="V. C"/>
          <p:cNvPicPr>
            <a:picLocks noGrp="1" noChangeAspect="1"/>
          </p:cNvPicPr>
          <p:nvPr>
            <p:ph idx="1"/>
          </p:nvPr>
        </p:nvPicPr>
        <p:blipFill>
          <a:blip r:embed="rId1"/>
          <a:stretch>
            <a:fillRect/>
          </a:stretch>
        </p:blipFill>
        <p:spPr>
          <a:xfrm>
            <a:off x="1285875" y="419100"/>
            <a:ext cx="10906125" cy="6434455"/>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38910" y="2212975"/>
            <a:ext cx="10598150" cy="2171065"/>
          </a:xfrm>
          <a:prstGeom prst="rect">
            <a:avLst/>
          </a:prstGeom>
          <a:noFill/>
        </p:spPr>
        <p:txBody>
          <a:bodyPr wrap="square" rtlCol="0">
            <a:spAutoFit/>
          </a:bodyPr>
          <a:lstStyle/>
          <a:p>
            <a:pPr marL="0" indent="0" algn="ctr">
              <a:lnSpc>
                <a:spcPct val="130000"/>
              </a:lnSpc>
              <a:buNone/>
            </a:pPr>
            <a:r>
              <a:rPr lang="en-US" altLang="en-US" sz="5200" b="1" dirty="0">
                <a:solidFill>
                  <a:srgbClr val="00B050"/>
                </a:solidFill>
                <a:effectLst>
                  <a:outerShdw blurRad="38100" dist="38100" dir="2700000" algn="tl">
                    <a:srgbClr val="000000">
                      <a:alpha val="43137"/>
                    </a:srgbClr>
                  </a:outerShdw>
                </a:effectLst>
                <a:latin typeface="Palatino Linotype" panose="02040502050505030304" pitchFamily="18" charset="0"/>
                <a:cs typeface="Palatino Linotype" panose="02040502050505030304" pitchFamily="18" charset="0"/>
                <a:sym typeface="+mn-ea"/>
              </a:rPr>
              <a:t>Will Artificial Intelligence replace human jobs entirely?</a:t>
            </a:r>
            <a:endParaRPr lang="en-US" altLang="en-US" sz="5200" b="1" dirty="0">
              <a:solidFill>
                <a:srgbClr val="00B050"/>
              </a:solidFill>
              <a:effectLst>
                <a:outerShdw blurRad="38100" dist="38100" dir="2700000" algn="tl">
                  <a:srgbClr val="000000">
                    <a:alpha val="43137"/>
                  </a:srgbClr>
                </a:outerShdw>
              </a:effectLst>
              <a:latin typeface="Palatino Linotype" panose="02040502050505030304" pitchFamily="18" charset="0"/>
              <a:cs typeface="Palatino Linotype" panose="02040502050505030304" pitchFamily="18" charset="0"/>
              <a:sym typeface="+mn-ea"/>
            </a:endParaRPr>
          </a:p>
        </p:txBody>
      </p:sp>
    </p:spTree>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42" name="Title 1"/>
          <p:cNvSpPr>
            <a:spLocks noGrp="1"/>
          </p:cNvSpPr>
          <p:nvPr>
            <p:ph type="title"/>
          </p:nvPr>
        </p:nvSpPr>
        <p:spPr>
          <a:xfrm>
            <a:off x="2213931" y="1591526"/>
            <a:ext cx="8689067" cy="3342966"/>
          </a:xfrm>
        </p:spPr>
        <p:txBody>
          <a:bodyPr>
            <a:noAutofit/>
          </a:bodyPr>
          <a:lstStyle/>
          <a:p>
            <a:pPr algn="ctr"/>
            <a:r>
              <a:rPr lang="en-US" altLang="en-US" sz="5400" b="1" dirty="0">
                <a:solidFill>
                  <a:srgbClr val="00B050"/>
                </a:solidFill>
                <a:effectLst>
                  <a:outerShdw blurRad="38100" dist="38100" dir="2700000" algn="tl">
                    <a:srgbClr val="000000">
                      <a:alpha val="43137"/>
                    </a:srgbClr>
                  </a:outerShdw>
                </a:effectLst>
                <a:latin typeface="Palatino Linotype" panose="02040502050505030304" pitchFamily="18" charset="0"/>
                <a:cs typeface="Palatino Linotype" panose="02040502050505030304" pitchFamily="18" charset="0"/>
              </a:rPr>
              <a:t>Problems and Challenges of Artificial Intelligence</a:t>
            </a:r>
            <a:endParaRPr lang="en-US" altLang="en-US" sz="5400" b="1" dirty="0">
              <a:solidFill>
                <a:srgbClr val="00B050"/>
              </a:solidFill>
              <a:effectLst>
                <a:outerShdw blurRad="38100" dist="38100" dir="2700000" algn="tl">
                  <a:srgbClr val="000000">
                    <a:alpha val="43137"/>
                  </a:srgbClr>
                </a:outerShdw>
              </a:effectLst>
              <a:latin typeface="Palatino Linotype" panose="02040502050505030304" pitchFamily="18" charset="0"/>
              <a:cs typeface="Palatino Linotype" panose="02040502050505030304" pitchFamily="18" charset="0"/>
            </a:endParaRPr>
          </a:p>
        </p:txBody>
      </p:sp>
    </p:spTree>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
          <p:cNvSpPr txBox="1"/>
          <p:nvPr/>
        </p:nvSpPr>
        <p:spPr>
          <a:xfrm>
            <a:off x="772795" y="-55880"/>
            <a:ext cx="11470005" cy="1322070"/>
          </a:xfrm>
          <a:prstGeom prst="rect">
            <a:avLst/>
          </a:prstGeom>
          <a:noFill/>
        </p:spPr>
        <p:txBody>
          <a:bodyPr wrap="square" rtlCol="0" anchor="t">
            <a:spAutoFit/>
          </a:bodyPr>
          <a:lstStyle/>
          <a:p>
            <a:pPr algn="ctr"/>
            <a:r>
              <a:rPr lang="en-US" altLang="en-US" sz="4000" b="1" dirty="0">
                <a:solidFill>
                  <a:srgbClr val="00B050"/>
                </a:solidFill>
                <a:effectLst>
                  <a:outerShdw blurRad="38100" dist="38100" dir="2700000" algn="tl">
                    <a:srgbClr val="000000">
                      <a:alpha val="43137"/>
                    </a:srgbClr>
                  </a:outerShdw>
                </a:effectLst>
                <a:latin typeface="Palatino Linotype" panose="02040502050505030304" pitchFamily="18" charset="0"/>
                <a:cs typeface="Palatino Linotype" panose="02040502050505030304" pitchFamily="18" charset="0"/>
                <a:sym typeface="+mn-ea"/>
              </a:rPr>
              <a:t>Problems and Challenges of Artificial Intelligence</a:t>
            </a:r>
            <a:endParaRPr lang="en-US" altLang="en-US" sz="4000" b="1" dirty="0">
              <a:solidFill>
                <a:srgbClr val="00B050"/>
              </a:solidFill>
              <a:effectLst>
                <a:outerShdw blurRad="38100" dist="38100" dir="2700000" algn="tl">
                  <a:srgbClr val="000000">
                    <a:alpha val="43137"/>
                  </a:srgbClr>
                </a:outerShdw>
              </a:effectLst>
              <a:latin typeface="Palatino Linotype" panose="02040502050505030304" pitchFamily="18" charset="0"/>
              <a:cs typeface="Palatino Linotype" panose="02040502050505030304" pitchFamily="18" charset="0"/>
              <a:sym typeface="+mn-ea"/>
            </a:endParaRPr>
          </a:p>
        </p:txBody>
      </p:sp>
      <p:sp>
        <p:nvSpPr>
          <p:cNvPr id="5" name="Content Placeholder 4"/>
          <p:cNvSpPr>
            <a:spLocks noGrp="1"/>
          </p:cNvSpPr>
          <p:nvPr>
            <p:ph sz="half" idx="1"/>
          </p:nvPr>
        </p:nvSpPr>
        <p:spPr>
          <a:xfrm>
            <a:off x="1247140" y="1437005"/>
            <a:ext cx="5417820" cy="1644650"/>
          </a:xfrm>
        </p:spPr>
        <p:txBody>
          <a:bodyPr>
            <a:noAutofit/>
          </a:bodyPr>
          <a:lstStyle/>
          <a:p>
            <a:pPr algn="just">
              <a:lnSpc>
                <a:spcPct val="100000"/>
              </a:lnSpc>
              <a:spcAft>
                <a:spcPts val="0"/>
              </a:spcAft>
              <a:buFont typeface="Wingdings" panose="05000000000000000000" charset="0"/>
              <a:buChar char="q"/>
            </a:pPr>
            <a:r>
              <a:rPr lang="en-US" altLang="en-US" sz="2300" b="1" dirty="0">
                <a:latin typeface="Palatino Linotype" panose="02040502050505030304" pitchFamily="18" charset="0"/>
                <a:cs typeface="Palatino Linotype" panose="02040502050505030304" pitchFamily="18" charset="0"/>
              </a:rPr>
              <a:t>Loss of Jobs</a:t>
            </a:r>
            <a:endParaRPr lang="en-US" altLang="en-US" sz="2300" b="1" dirty="0">
              <a:latin typeface="Palatino Linotype" panose="02040502050505030304" pitchFamily="18" charset="0"/>
              <a:cs typeface="Palatino Linotype" panose="02040502050505030304" pitchFamily="18" charset="0"/>
            </a:endParaRPr>
          </a:p>
          <a:p>
            <a:pPr algn="just">
              <a:lnSpc>
                <a:spcPct val="100000"/>
              </a:lnSpc>
              <a:spcAft>
                <a:spcPts val="0"/>
              </a:spcAft>
            </a:pPr>
            <a:r>
              <a:rPr lang="en-US" altLang="en-US" sz="2300" dirty="0">
                <a:latin typeface="Palatino Linotype" panose="02040502050505030304" pitchFamily="18" charset="0"/>
                <a:cs typeface="Palatino Linotype" panose="02040502050505030304" pitchFamily="18" charset="0"/>
              </a:rPr>
              <a:t>Machines replacing human workers</a:t>
            </a:r>
            <a:endParaRPr lang="en-US" altLang="en-US" sz="2300" dirty="0">
              <a:latin typeface="Palatino Linotype" panose="02040502050505030304" pitchFamily="18" charset="0"/>
              <a:cs typeface="Palatino Linotype" panose="02040502050505030304" pitchFamily="18" charset="0"/>
            </a:endParaRPr>
          </a:p>
          <a:p>
            <a:pPr algn="just">
              <a:lnSpc>
                <a:spcPct val="100000"/>
              </a:lnSpc>
              <a:spcAft>
                <a:spcPts val="0"/>
              </a:spcAft>
            </a:pPr>
            <a:r>
              <a:rPr lang="en-US" altLang="en-US" sz="2300" dirty="0">
                <a:latin typeface="Palatino Linotype" panose="02040502050505030304" pitchFamily="18" charset="0"/>
                <a:cs typeface="Palatino Linotype" panose="02040502050505030304" pitchFamily="18" charset="0"/>
              </a:rPr>
              <a:t>Reduced employment in repetitive tasks</a:t>
            </a:r>
            <a:endParaRPr lang="en-US" altLang="en-US" sz="2300" dirty="0">
              <a:latin typeface="Palatino Linotype" panose="02040502050505030304" pitchFamily="18" charset="0"/>
              <a:cs typeface="Palatino Linotype" panose="02040502050505030304" pitchFamily="18" charset="0"/>
            </a:endParaRPr>
          </a:p>
        </p:txBody>
      </p:sp>
      <p:cxnSp>
        <p:nvCxnSpPr>
          <p:cNvPr id="7" name="Straight Connector 6"/>
          <p:cNvCxnSpPr/>
          <p:nvPr/>
        </p:nvCxnSpPr>
        <p:spPr>
          <a:xfrm>
            <a:off x="6697980" y="1266190"/>
            <a:ext cx="0" cy="5004435"/>
          </a:xfrm>
          <a:prstGeom prst="line">
            <a:avLst/>
          </a:prstGeom>
          <a:ln w="28575">
            <a:solidFill>
              <a:schemeClr val="accent2"/>
            </a:solidFill>
          </a:ln>
        </p:spPr>
        <p:style>
          <a:lnRef idx="2">
            <a:schemeClr val="accent1"/>
          </a:lnRef>
          <a:fillRef idx="0">
            <a:srgbClr val="FFFFFF"/>
          </a:fillRef>
          <a:effectRef idx="0">
            <a:srgbClr val="FFFFFF"/>
          </a:effectRef>
          <a:fontRef idx="minor">
            <a:schemeClr val="tx1"/>
          </a:fontRef>
        </p:style>
      </p:cxnSp>
      <p:sp>
        <p:nvSpPr>
          <p:cNvPr id="10" name="Content Placeholder 4"/>
          <p:cNvSpPr txBox="1"/>
          <p:nvPr/>
        </p:nvSpPr>
        <p:spPr>
          <a:xfrm>
            <a:off x="6697980" y="1437005"/>
            <a:ext cx="5417820" cy="228028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8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8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8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9pPr>
          </a:lstStyle>
          <a:p>
            <a:pPr algn="just">
              <a:lnSpc>
                <a:spcPct val="100000"/>
              </a:lnSpc>
              <a:buFont typeface="Wingdings" panose="05000000000000000000" charset="0"/>
              <a:buChar char="q"/>
            </a:pPr>
            <a:r>
              <a:rPr lang="en-US" altLang="en-US" sz="2300" b="1">
                <a:latin typeface="Palatino Linotype" panose="02040502050505030304" pitchFamily="18" charset="0"/>
                <a:cs typeface="Palatino Linotype" panose="02040502050505030304" pitchFamily="18" charset="0"/>
              </a:rPr>
              <a:t>Spread of False Information</a:t>
            </a:r>
            <a:endParaRPr lang="en-US" altLang="en-US" sz="2300" b="1">
              <a:latin typeface="Palatino Linotype" panose="02040502050505030304" pitchFamily="18" charset="0"/>
              <a:cs typeface="Palatino Linotype" panose="02040502050505030304" pitchFamily="18" charset="0"/>
            </a:endParaRPr>
          </a:p>
          <a:p>
            <a:pPr algn="just">
              <a:lnSpc>
                <a:spcPct val="100000"/>
              </a:lnSpc>
            </a:pPr>
            <a:r>
              <a:rPr lang="en-US" altLang="en-US" sz="2300">
                <a:latin typeface="Palatino Linotype" panose="02040502050505030304" pitchFamily="18" charset="0"/>
                <a:cs typeface="Palatino Linotype" panose="02040502050505030304" pitchFamily="18" charset="0"/>
              </a:rPr>
              <a:t>Artificial Intelligence tools generating misleading content</a:t>
            </a:r>
            <a:endParaRPr lang="en-US" altLang="en-US" sz="2300">
              <a:latin typeface="Palatino Linotype" panose="02040502050505030304" pitchFamily="18" charset="0"/>
              <a:cs typeface="Palatino Linotype" panose="02040502050505030304" pitchFamily="18" charset="0"/>
            </a:endParaRPr>
          </a:p>
          <a:p>
            <a:pPr algn="just">
              <a:lnSpc>
                <a:spcPct val="100000"/>
              </a:lnSpc>
            </a:pPr>
            <a:r>
              <a:rPr lang="en-US" altLang="en-US" sz="2300">
                <a:latin typeface="Palatino Linotype" panose="02040502050505030304" pitchFamily="18" charset="0"/>
                <a:cs typeface="Palatino Linotype" panose="02040502050505030304" pitchFamily="18" charset="0"/>
              </a:rPr>
              <a:t>Difficulty in knowing what is real or fake</a:t>
            </a:r>
            <a:endParaRPr lang="en-US" altLang="en-US" sz="2300">
              <a:latin typeface="Palatino Linotype" panose="02040502050505030304" pitchFamily="18" charset="0"/>
              <a:cs typeface="Palatino Linotype" panose="02040502050505030304" pitchFamily="18" charset="0"/>
            </a:endParaRPr>
          </a:p>
        </p:txBody>
      </p:sp>
      <p:sp>
        <p:nvSpPr>
          <p:cNvPr id="8" name="Content Placeholder 4"/>
          <p:cNvSpPr>
            <a:spLocks noGrp="1"/>
          </p:cNvSpPr>
          <p:nvPr/>
        </p:nvSpPr>
        <p:spPr>
          <a:xfrm>
            <a:off x="1247140" y="3717290"/>
            <a:ext cx="5417820" cy="207327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8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8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8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9pPr>
          </a:lstStyle>
          <a:p>
            <a:pPr algn="just">
              <a:lnSpc>
                <a:spcPct val="100000"/>
              </a:lnSpc>
              <a:spcAft>
                <a:spcPts val="0"/>
              </a:spcAft>
              <a:buFont typeface="Wingdings" panose="05000000000000000000" charset="0"/>
              <a:buChar char="q"/>
            </a:pPr>
            <a:r>
              <a:rPr lang="en-US" altLang="en-US" sz="2300" b="1" dirty="0">
                <a:latin typeface="Palatino Linotype" panose="02040502050505030304" pitchFamily="18" charset="0"/>
                <a:cs typeface="Palatino Linotype" panose="02040502050505030304" pitchFamily="18" charset="0"/>
              </a:rPr>
              <a:t>Privacy and Data Misuse</a:t>
            </a:r>
            <a:endParaRPr lang="en-US" altLang="en-US" sz="2300" b="1" dirty="0">
              <a:latin typeface="Palatino Linotype" panose="02040502050505030304" pitchFamily="18" charset="0"/>
              <a:cs typeface="Palatino Linotype" panose="02040502050505030304" pitchFamily="18" charset="0"/>
            </a:endParaRPr>
          </a:p>
          <a:p>
            <a:pPr algn="just">
              <a:lnSpc>
                <a:spcPct val="100000"/>
              </a:lnSpc>
              <a:spcAft>
                <a:spcPts val="0"/>
              </a:spcAft>
            </a:pPr>
            <a:r>
              <a:rPr lang="en-US" altLang="en-US" sz="2300" dirty="0">
                <a:latin typeface="Palatino Linotype" panose="02040502050505030304" pitchFamily="18" charset="0"/>
                <a:cs typeface="Palatino Linotype" panose="02040502050505030304" pitchFamily="18" charset="0"/>
              </a:rPr>
              <a:t>Personal information being collected without consent</a:t>
            </a:r>
            <a:endParaRPr lang="en-US" altLang="en-US" sz="2300" dirty="0">
              <a:latin typeface="Palatino Linotype" panose="02040502050505030304" pitchFamily="18" charset="0"/>
              <a:cs typeface="Palatino Linotype" panose="02040502050505030304" pitchFamily="18" charset="0"/>
            </a:endParaRPr>
          </a:p>
          <a:p>
            <a:pPr algn="just">
              <a:lnSpc>
                <a:spcPct val="100000"/>
              </a:lnSpc>
              <a:spcAft>
                <a:spcPts val="0"/>
              </a:spcAft>
            </a:pPr>
            <a:r>
              <a:rPr lang="en-US" altLang="en-US" sz="2300" dirty="0">
                <a:latin typeface="Palatino Linotype" panose="02040502050505030304" pitchFamily="18" charset="0"/>
                <a:cs typeface="Palatino Linotype" panose="02040502050505030304" pitchFamily="18" charset="0"/>
              </a:rPr>
              <a:t>Surveillance without clear guidelines</a:t>
            </a:r>
            <a:endParaRPr lang="en-US" altLang="en-US" sz="2300" dirty="0">
              <a:latin typeface="Palatino Linotype" panose="02040502050505030304" pitchFamily="18" charset="0"/>
              <a:cs typeface="Palatino Linotype" panose="02040502050505030304" pitchFamily="18" charset="0"/>
            </a:endParaRPr>
          </a:p>
        </p:txBody>
      </p:sp>
      <p:pic>
        <p:nvPicPr>
          <p:cNvPr id="3" name="Picture 2"/>
          <p:cNvPicPr>
            <a:picLocks noChangeAspect="1"/>
          </p:cNvPicPr>
          <p:nvPr/>
        </p:nvPicPr>
        <p:blipFill>
          <a:blip r:embed="rId1"/>
          <a:srcRect l="4593" t="13413" r="9425" b="6701"/>
          <a:stretch>
            <a:fillRect/>
          </a:stretch>
        </p:blipFill>
        <p:spPr>
          <a:xfrm>
            <a:off x="7198995" y="3584575"/>
            <a:ext cx="4601210" cy="2706370"/>
          </a:xfrm>
          <a:prstGeom prst="rect">
            <a:avLst/>
          </a:prstGeom>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
          <p:cNvSpPr txBox="1"/>
          <p:nvPr/>
        </p:nvSpPr>
        <p:spPr>
          <a:xfrm>
            <a:off x="772795" y="-55880"/>
            <a:ext cx="11470005" cy="1322070"/>
          </a:xfrm>
          <a:prstGeom prst="rect">
            <a:avLst/>
          </a:prstGeom>
          <a:noFill/>
        </p:spPr>
        <p:txBody>
          <a:bodyPr wrap="square" rtlCol="0" anchor="t">
            <a:spAutoFit/>
          </a:bodyPr>
          <a:lstStyle/>
          <a:p>
            <a:pPr algn="ctr"/>
            <a:r>
              <a:rPr lang="en-US" altLang="en-US" sz="4000" b="1" dirty="0">
                <a:solidFill>
                  <a:srgbClr val="00B050"/>
                </a:solidFill>
                <a:effectLst>
                  <a:outerShdw blurRad="38100" dist="38100" dir="2700000" algn="tl">
                    <a:srgbClr val="000000">
                      <a:alpha val="43137"/>
                    </a:srgbClr>
                  </a:outerShdw>
                </a:effectLst>
                <a:latin typeface="Palatino Linotype" panose="02040502050505030304" pitchFamily="18" charset="0"/>
                <a:cs typeface="Palatino Linotype" panose="02040502050505030304" pitchFamily="18" charset="0"/>
                <a:sym typeface="+mn-ea"/>
              </a:rPr>
              <a:t>Problems and Challenges of Artificial Intelligence</a:t>
            </a:r>
            <a:endParaRPr lang="en-US" altLang="en-US" sz="4000" b="1" dirty="0">
              <a:solidFill>
                <a:srgbClr val="00B050"/>
              </a:solidFill>
              <a:effectLst>
                <a:outerShdw blurRad="38100" dist="38100" dir="2700000" algn="tl">
                  <a:srgbClr val="000000">
                    <a:alpha val="43137"/>
                  </a:srgbClr>
                </a:outerShdw>
              </a:effectLst>
              <a:latin typeface="Palatino Linotype" panose="02040502050505030304" pitchFamily="18" charset="0"/>
              <a:cs typeface="Palatino Linotype" panose="02040502050505030304" pitchFamily="18" charset="0"/>
              <a:sym typeface="+mn-ea"/>
            </a:endParaRPr>
          </a:p>
        </p:txBody>
      </p:sp>
      <p:sp>
        <p:nvSpPr>
          <p:cNvPr id="5" name="Content Placeholder 4"/>
          <p:cNvSpPr>
            <a:spLocks noGrp="1"/>
          </p:cNvSpPr>
          <p:nvPr>
            <p:ph sz="half" idx="1"/>
          </p:nvPr>
        </p:nvSpPr>
        <p:spPr>
          <a:xfrm>
            <a:off x="1247140" y="1437005"/>
            <a:ext cx="5417820" cy="1644650"/>
          </a:xfrm>
        </p:spPr>
        <p:txBody>
          <a:bodyPr>
            <a:noAutofit/>
          </a:bodyPr>
          <a:lstStyle/>
          <a:p>
            <a:pPr algn="just">
              <a:lnSpc>
                <a:spcPct val="100000"/>
              </a:lnSpc>
              <a:spcAft>
                <a:spcPts val="0"/>
              </a:spcAft>
              <a:buFont typeface="Wingdings" panose="05000000000000000000" charset="0"/>
              <a:buChar char="q"/>
            </a:pPr>
            <a:r>
              <a:rPr lang="en-US" altLang="en-US" sz="2300" b="1" dirty="0">
                <a:latin typeface="Palatino Linotype" panose="02040502050505030304" pitchFamily="18" charset="0"/>
                <a:cs typeface="Palatino Linotype" panose="02040502050505030304" pitchFamily="18" charset="0"/>
              </a:rPr>
              <a:t>Bias and Unfair Decisions</a:t>
            </a:r>
            <a:endParaRPr lang="en-US" altLang="en-US" sz="2300" b="1" dirty="0">
              <a:latin typeface="Palatino Linotype" panose="02040502050505030304" pitchFamily="18" charset="0"/>
              <a:cs typeface="Palatino Linotype" panose="02040502050505030304" pitchFamily="18" charset="0"/>
            </a:endParaRPr>
          </a:p>
          <a:p>
            <a:pPr algn="just">
              <a:lnSpc>
                <a:spcPct val="100000"/>
              </a:lnSpc>
              <a:spcAft>
                <a:spcPts val="0"/>
              </a:spcAft>
            </a:pPr>
            <a:r>
              <a:rPr lang="en-US" altLang="en-US" sz="2300" dirty="0">
                <a:latin typeface="Palatino Linotype" panose="02040502050505030304" pitchFamily="18" charset="0"/>
                <a:cs typeface="Palatino Linotype" panose="02040502050505030304" pitchFamily="18" charset="0"/>
              </a:rPr>
              <a:t>Systems making decisions that favor some groups over others</a:t>
            </a:r>
            <a:endParaRPr lang="en-US" altLang="en-US" sz="2300" dirty="0">
              <a:latin typeface="Palatino Linotype" panose="02040502050505030304" pitchFamily="18" charset="0"/>
              <a:cs typeface="Palatino Linotype" panose="02040502050505030304" pitchFamily="18" charset="0"/>
            </a:endParaRPr>
          </a:p>
          <a:p>
            <a:pPr algn="just">
              <a:lnSpc>
                <a:spcPct val="100000"/>
              </a:lnSpc>
              <a:spcAft>
                <a:spcPts val="0"/>
              </a:spcAft>
            </a:pPr>
            <a:r>
              <a:rPr lang="en-US" altLang="en-US" sz="2300" dirty="0">
                <a:latin typeface="Palatino Linotype" panose="02040502050505030304" pitchFamily="18" charset="0"/>
                <a:cs typeface="Palatino Linotype" panose="02040502050505030304" pitchFamily="18" charset="0"/>
              </a:rPr>
              <a:t>Errors caused by incorrect or incomplete training data</a:t>
            </a:r>
            <a:endParaRPr lang="en-US" altLang="en-US" sz="2300" dirty="0">
              <a:latin typeface="Palatino Linotype" panose="02040502050505030304" pitchFamily="18" charset="0"/>
              <a:cs typeface="Palatino Linotype" panose="02040502050505030304" pitchFamily="18" charset="0"/>
            </a:endParaRPr>
          </a:p>
        </p:txBody>
      </p:sp>
      <p:cxnSp>
        <p:nvCxnSpPr>
          <p:cNvPr id="7" name="Straight Connector 6"/>
          <p:cNvCxnSpPr/>
          <p:nvPr/>
        </p:nvCxnSpPr>
        <p:spPr>
          <a:xfrm>
            <a:off x="6697980" y="1266190"/>
            <a:ext cx="0" cy="5004435"/>
          </a:xfrm>
          <a:prstGeom prst="line">
            <a:avLst/>
          </a:prstGeom>
          <a:ln w="28575">
            <a:solidFill>
              <a:schemeClr val="accent2"/>
            </a:solidFill>
          </a:ln>
        </p:spPr>
        <p:style>
          <a:lnRef idx="2">
            <a:schemeClr val="accent1"/>
          </a:lnRef>
          <a:fillRef idx="0">
            <a:srgbClr val="FFFFFF"/>
          </a:fillRef>
          <a:effectRef idx="0">
            <a:srgbClr val="FFFFFF"/>
          </a:effectRef>
          <a:fontRef idx="minor">
            <a:schemeClr val="tx1"/>
          </a:fontRef>
        </p:style>
      </p:cxnSp>
      <p:sp>
        <p:nvSpPr>
          <p:cNvPr id="10" name="Content Placeholder 4"/>
          <p:cNvSpPr txBox="1"/>
          <p:nvPr/>
        </p:nvSpPr>
        <p:spPr>
          <a:xfrm>
            <a:off x="6697980" y="1437005"/>
            <a:ext cx="5417820" cy="228028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8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8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8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9pPr>
          </a:lstStyle>
          <a:p>
            <a:pPr algn="just">
              <a:lnSpc>
                <a:spcPct val="100000"/>
              </a:lnSpc>
              <a:buFont typeface="Wingdings" panose="05000000000000000000" charset="0"/>
              <a:buChar char="q"/>
            </a:pPr>
            <a:r>
              <a:rPr lang="en-US" altLang="en-US" sz="2300" b="1">
                <a:latin typeface="Palatino Linotype" panose="02040502050505030304" pitchFamily="18" charset="0"/>
                <a:cs typeface="Palatino Linotype" panose="02040502050505030304" pitchFamily="18" charset="0"/>
              </a:rPr>
              <a:t>Ethical and Moral Concerns</a:t>
            </a:r>
            <a:endParaRPr lang="en-US" altLang="en-US" sz="2300" b="1">
              <a:latin typeface="Palatino Linotype" panose="02040502050505030304" pitchFamily="18" charset="0"/>
              <a:cs typeface="Palatino Linotype" panose="02040502050505030304" pitchFamily="18" charset="0"/>
            </a:endParaRPr>
          </a:p>
          <a:p>
            <a:pPr algn="just">
              <a:lnSpc>
                <a:spcPct val="100000"/>
              </a:lnSpc>
            </a:pPr>
            <a:r>
              <a:rPr lang="en-US" altLang="en-US" sz="2300">
                <a:latin typeface="Palatino Linotype" panose="02040502050505030304" pitchFamily="18" charset="0"/>
                <a:cs typeface="Palatino Linotype" panose="02040502050505030304" pitchFamily="18" charset="0"/>
              </a:rPr>
              <a:t>Use of Artificial Intelligence in warfare</a:t>
            </a:r>
            <a:endParaRPr lang="en-US" altLang="en-US" sz="2300">
              <a:latin typeface="Palatino Linotype" panose="02040502050505030304" pitchFamily="18" charset="0"/>
              <a:cs typeface="Palatino Linotype" panose="02040502050505030304" pitchFamily="18" charset="0"/>
            </a:endParaRPr>
          </a:p>
          <a:p>
            <a:pPr algn="just">
              <a:lnSpc>
                <a:spcPct val="100000"/>
              </a:lnSpc>
            </a:pPr>
            <a:r>
              <a:rPr lang="en-US" altLang="en-US" sz="2300">
                <a:latin typeface="Palatino Linotype" panose="02040502050505030304" pitchFamily="18" charset="0"/>
                <a:cs typeface="Palatino Linotype" panose="02040502050505030304" pitchFamily="18" charset="0"/>
              </a:rPr>
              <a:t>Creation of harmful or immoral content</a:t>
            </a:r>
            <a:endParaRPr lang="en-US" altLang="en-US" sz="2300">
              <a:latin typeface="Palatino Linotype" panose="02040502050505030304" pitchFamily="18" charset="0"/>
              <a:cs typeface="Palatino Linotype" panose="02040502050505030304" pitchFamily="18" charset="0"/>
            </a:endParaRPr>
          </a:p>
        </p:txBody>
      </p:sp>
      <p:sp>
        <p:nvSpPr>
          <p:cNvPr id="8" name="Content Placeholder 4"/>
          <p:cNvSpPr>
            <a:spLocks noGrp="1"/>
          </p:cNvSpPr>
          <p:nvPr/>
        </p:nvSpPr>
        <p:spPr>
          <a:xfrm>
            <a:off x="1247140" y="3717290"/>
            <a:ext cx="5417820" cy="207327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8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8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8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9pPr>
          </a:lstStyle>
          <a:p>
            <a:pPr algn="just">
              <a:lnSpc>
                <a:spcPct val="100000"/>
              </a:lnSpc>
              <a:spcAft>
                <a:spcPts val="0"/>
              </a:spcAft>
              <a:buFont typeface="Wingdings" panose="05000000000000000000" charset="0"/>
              <a:buChar char="q"/>
            </a:pPr>
            <a:r>
              <a:rPr lang="en-US" altLang="en-US" sz="2300" b="1" dirty="0">
                <a:latin typeface="Palatino Linotype" panose="02040502050505030304" pitchFamily="18" charset="0"/>
                <a:cs typeface="Palatino Linotype" panose="02040502050505030304" pitchFamily="18" charset="0"/>
              </a:rPr>
              <a:t>Overdependence on Technology</a:t>
            </a:r>
            <a:endParaRPr lang="en-US" altLang="en-US" sz="2300" b="1" dirty="0">
              <a:latin typeface="Palatino Linotype" panose="02040502050505030304" pitchFamily="18" charset="0"/>
              <a:cs typeface="Palatino Linotype" panose="02040502050505030304" pitchFamily="18" charset="0"/>
            </a:endParaRPr>
          </a:p>
          <a:p>
            <a:pPr algn="just">
              <a:lnSpc>
                <a:spcPct val="100000"/>
              </a:lnSpc>
              <a:spcAft>
                <a:spcPts val="0"/>
              </a:spcAft>
            </a:pPr>
            <a:r>
              <a:rPr lang="en-US" altLang="en-US" sz="2300" dirty="0">
                <a:latin typeface="Palatino Linotype" panose="02040502050505030304" pitchFamily="18" charset="0"/>
                <a:cs typeface="Palatino Linotype" panose="02040502050505030304" pitchFamily="18" charset="0"/>
              </a:rPr>
              <a:t>Reduced human thinking and creativity</a:t>
            </a:r>
            <a:endParaRPr lang="en-US" altLang="en-US" sz="2300" dirty="0">
              <a:latin typeface="Palatino Linotype" panose="02040502050505030304" pitchFamily="18" charset="0"/>
              <a:cs typeface="Palatino Linotype" panose="02040502050505030304" pitchFamily="18" charset="0"/>
            </a:endParaRPr>
          </a:p>
          <a:p>
            <a:pPr algn="just">
              <a:lnSpc>
                <a:spcPct val="100000"/>
              </a:lnSpc>
              <a:spcAft>
                <a:spcPts val="0"/>
              </a:spcAft>
            </a:pPr>
            <a:r>
              <a:rPr lang="en-US" altLang="en-US" sz="2300" dirty="0">
                <a:latin typeface="Palatino Linotype" panose="02040502050505030304" pitchFamily="18" charset="0"/>
                <a:cs typeface="Palatino Linotype" panose="02040502050505030304" pitchFamily="18" charset="0"/>
              </a:rPr>
              <a:t>Difficulty functioning without digital tools</a:t>
            </a:r>
            <a:endParaRPr lang="en-US" altLang="en-US" sz="2300" dirty="0">
              <a:latin typeface="Palatino Linotype" panose="02040502050505030304" pitchFamily="18" charset="0"/>
              <a:cs typeface="Palatino Linotype" panose="02040502050505030304" pitchFamily="18" charset="0"/>
            </a:endParaRPr>
          </a:p>
        </p:txBody>
      </p:sp>
      <p:pic>
        <p:nvPicPr>
          <p:cNvPr id="3" name="Picture 2"/>
          <p:cNvPicPr>
            <a:picLocks noChangeAspect="1"/>
          </p:cNvPicPr>
          <p:nvPr/>
        </p:nvPicPr>
        <p:blipFill>
          <a:blip r:embed="rId1"/>
          <a:srcRect t="1481" b="4783"/>
          <a:stretch>
            <a:fillRect/>
          </a:stretch>
        </p:blipFill>
        <p:spPr>
          <a:xfrm>
            <a:off x="8608695" y="3191510"/>
            <a:ext cx="2520950" cy="3545205"/>
          </a:xfrm>
          <a:prstGeom prst="rect">
            <a:avLst/>
          </a:prstGeom>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53820" y="1823720"/>
            <a:ext cx="10598150" cy="3211195"/>
          </a:xfrm>
          <a:prstGeom prst="rect">
            <a:avLst/>
          </a:prstGeom>
          <a:noFill/>
        </p:spPr>
        <p:txBody>
          <a:bodyPr wrap="square" rtlCol="0">
            <a:spAutoFit/>
          </a:bodyPr>
          <a:lstStyle/>
          <a:p>
            <a:pPr marL="0" indent="0" algn="ctr">
              <a:lnSpc>
                <a:spcPct val="130000"/>
              </a:lnSpc>
              <a:buNone/>
            </a:pPr>
            <a:r>
              <a:rPr lang="en-US" altLang="en-US" sz="5200" b="1" dirty="0">
                <a:solidFill>
                  <a:srgbClr val="00B050"/>
                </a:solidFill>
                <a:effectLst>
                  <a:outerShdw blurRad="38100" dist="38100" dir="2700000" algn="tl">
                    <a:srgbClr val="000000">
                      <a:alpha val="43137"/>
                    </a:srgbClr>
                  </a:outerShdw>
                </a:effectLst>
                <a:latin typeface="Palatino Linotype" panose="02040502050505030304" pitchFamily="18" charset="0"/>
                <a:cs typeface="Palatino Linotype" panose="02040502050505030304" pitchFamily="18" charset="0"/>
                <a:sym typeface="+mn-ea"/>
              </a:rPr>
              <a:t>How can Islamic principles guide ethical use of A</a:t>
            </a:r>
            <a:r>
              <a:rPr lang="" altLang="en-US" sz="5200" b="1" dirty="0">
                <a:solidFill>
                  <a:srgbClr val="00B050"/>
                </a:solidFill>
                <a:effectLst>
                  <a:outerShdw blurRad="38100" dist="38100" dir="2700000" algn="tl">
                    <a:srgbClr val="000000">
                      <a:alpha val="43137"/>
                    </a:srgbClr>
                  </a:outerShdw>
                </a:effectLst>
                <a:latin typeface="Palatino Linotype" panose="02040502050505030304" pitchFamily="18" charset="0"/>
                <a:cs typeface="Palatino Linotype" panose="02040502050505030304" pitchFamily="18" charset="0"/>
                <a:sym typeface="+mn-ea"/>
              </a:rPr>
              <a:t>rtificial </a:t>
            </a:r>
            <a:r>
              <a:rPr lang="en-US" altLang="en-US" sz="5200" b="1" dirty="0">
                <a:solidFill>
                  <a:srgbClr val="00B050"/>
                </a:solidFill>
                <a:effectLst>
                  <a:outerShdw blurRad="38100" dist="38100" dir="2700000" algn="tl">
                    <a:srgbClr val="000000">
                      <a:alpha val="43137"/>
                    </a:srgbClr>
                  </a:outerShdw>
                </a:effectLst>
                <a:latin typeface="Palatino Linotype" panose="02040502050505030304" pitchFamily="18" charset="0"/>
                <a:cs typeface="Palatino Linotype" panose="02040502050505030304" pitchFamily="18" charset="0"/>
                <a:sym typeface="+mn-ea"/>
              </a:rPr>
              <a:t>I</a:t>
            </a:r>
            <a:r>
              <a:rPr lang="" altLang="en-US" sz="5200" b="1" dirty="0">
                <a:solidFill>
                  <a:srgbClr val="00B050"/>
                </a:solidFill>
                <a:effectLst>
                  <a:outerShdw blurRad="38100" dist="38100" dir="2700000" algn="tl">
                    <a:srgbClr val="000000">
                      <a:alpha val="43137"/>
                    </a:srgbClr>
                  </a:outerShdw>
                </a:effectLst>
                <a:latin typeface="Palatino Linotype" panose="02040502050505030304" pitchFamily="18" charset="0"/>
                <a:cs typeface="Palatino Linotype" panose="02040502050505030304" pitchFamily="18" charset="0"/>
                <a:sym typeface="+mn-ea"/>
              </a:rPr>
              <a:t>ntelligence</a:t>
            </a:r>
            <a:r>
              <a:rPr lang="en-US" altLang="en-US" sz="5200" b="1" dirty="0">
                <a:solidFill>
                  <a:srgbClr val="00B050"/>
                </a:solidFill>
                <a:effectLst>
                  <a:outerShdw blurRad="38100" dist="38100" dir="2700000" algn="tl">
                    <a:srgbClr val="000000">
                      <a:alpha val="43137"/>
                    </a:srgbClr>
                  </a:outerShdw>
                </a:effectLst>
                <a:latin typeface="Palatino Linotype" panose="02040502050505030304" pitchFamily="18" charset="0"/>
                <a:cs typeface="Palatino Linotype" panose="02040502050505030304" pitchFamily="18" charset="0"/>
                <a:sym typeface="+mn-ea"/>
              </a:rPr>
              <a:t>?</a:t>
            </a:r>
            <a:endParaRPr lang="en-US" altLang="en-US" sz="5200" b="1" dirty="0">
              <a:solidFill>
                <a:srgbClr val="00B050"/>
              </a:solidFill>
              <a:effectLst>
                <a:outerShdw blurRad="38100" dist="38100" dir="2700000" algn="tl">
                  <a:srgbClr val="000000">
                    <a:alpha val="43137"/>
                  </a:srgbClr>
                </a:outerShdw>
              </a:effectLst>
              <a:latin typeface="Palatino Linotype" panose="02040502050505030304" pitchFamily="18" charset="0"/>
              <a:cs typeface="Palatino Linotype" panose="02040502050505030304" pitchFamily="18" charset="0"/>
              <a:sym typeface="+mn-ea"/>
            </a:endParaRPr>
          </a:p>
        </p:txBody>
      </p:sp>
    </p:spTree>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42" name="Title 1"/>
          <p:cNvSpPr>
            <a:spLocks noGrp="1"/>
          </p:cNvSpPr>
          <p:nvPr>
            <p:ph type="title"/>
          </p:nvPr>
        </p:nvSpPr>
        <p:spPr>
          <a:xfrm>
            <a:off x="2213931" y="1591526"/>
            <a:ext cx="8689067" cy="3342966"/>
          </a:xfrm>
        </p:spPr>
        <p:txBody>
          <a:bodyPr>
            <a:noAutofit/>
          </a:bodyPr>
          <a:lstStyle/>
          <a:p>
            <a:pPr algn="ctr"/>
            <a:r>
              <a:rPr lang="en-US" altLang="en-US" sz="5400" b="1" dirty="0">
                <a:solidFill>
                  <a:srgbClr val="00B050"/>
                </a:solidFill>
                <a:effectLst>
                  <a:outerShdw blurRad="38100" dist="38100" dir="2700000" algn="tl">
                    <a:srgbClr val="000000">
                      <a:alpha val="43137"/>
                    </a:srgbClr>
                  </a:outerShdw>
                </a:effectLst>
                <a:latin typeface="Palatino Linotype" panose="02040502050505030304" pitchFamily="18" charset="0"/>
                <a:cs typeface="Palatino Linotype" panose="02040502050505030304" pitchFamily="18" charset="0"/>
              </a:rPr>
              <a:t>Islamic Ethical Concerns</a:t>
            </a:r>
            <a:endParaRPr lang="en-US" altLang="en-US" sz="5400" b="1" dirty="0">
              <a:solidFill>
                <a:srgbClr val="00B050"/>
              </a:solidFill>
              <a:effectLst>
                <a:outerShdw blurRad="38100" dist="38100" dir="2700000" algn="tl">
                  <a:srgbClr val="000000">
                    <a:alpha val="43137"/>
                  </a:srgbClr>
                </a:outerShdw>
              </a:effectLst>
              <a:latin typeface="Palatino Linotype" panose="02040502050505030304" pitchFamily="18" charset="0"/>
              <a:cs typeface="Palatino Linotype" panose="02040502050505030304" pitchFamily="18" charset="0"/>
            </a:endParaRPr>
          </a:p>
        </p:txBody>
      </p:sp>
    </p:spTree>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
          <p:cNvSpPr txBox="1"/>
          <p:nvPr/>
        </p:nvSpPr>
        <p:spPr>
          <a:xfrm>
            <a:off x="825500" y="199390"/>
            <a:ext cx="11470005" cy="706755"/>
          </a:xfrm>
          <a:prstGeom prst="rect">
            <a:avLst/>
          </a:prstGeom>
          <a:noFill/>
        </p:spPr>
        <p:txBody>
          <a:bodyPr wrap="square" rtlCol="0" anchor="t">
            <a:spAutoFit/>
          </a:bodyPr>
          <a:lstStyle/>
          <a:p>
            <a:pPr algn="ctr"/>
            <a:r>
              <a:rPr lang="en-US" altLang="en-US" sz="4000" b="1" dirty="0">
                <a:solidFill>
                  <a:srgbClr val="00B050"/>
                </a:solidFill>
                <a:effectLst>
                  <a:outerShdw blurRad="38100" dist="38100" dir="2700000" algn="tl">
                    <a:srgbClr val="000000">
                      <a:alpha val="43137"/>
                    </a:srgbClr>
                  </a:outerShdw>
                </a:effectLst>
                <a:latin typeface="Palatino Linotype" panose="02040502050505030304" pitchFamily="18" charset="0"/>
                <a:cs typeface="Palatino Linotype" panose="02040502050505030304" pitchFamily="18" charset="0"/>
                <a:sym typeface="+mn-ea"/>
              </a:rPr>
              <a:t>Islamic Ethical Concerns</a:t>
            </a:r>
            <a:endParaRPr lang="en-US" altLang="en-US" sz="4000" b="1" dirty="0">
              <a:solidFill>
                <a:srgbClr val="00B050"/>
              </a:solidFill>
              <a:effectLst>
                <a:outerShdw blurRad="38100" dist="38100" dir="2700000" algn="tl">
                  <a:srgbClr val="000000">
                    <a:alpha val="43137"/>
                  </a:srgbClr>
                </a:outerShdw>
              </a:effectLst>
              <a:latin typeface="Palatino Linotype" panose="02040502050505030304" pitchFamily="18" charset="0"/>
              <a:cs typeface="Palatino Linotype" panose="02040502050505030304" pitchFamily="18" charset="0"/>
              <a:sym typeface="+mn-ea"/>
            </a:endParaRPr>
          </a:p>
        </p:txBody>
      </p:sp>
      <p:sp>
        <p:nvSpPr>
          <p:cNvPr id="5" name="Content Placeholder 4"/>
          <p:cNvSpPr>
            <a:spLocks noGrp="1"/>
          </p:cNvSpPr>
          <p:nvPr>
            <p:ph sz="half" idx="1"/>
          </p:nvPr>
        </p:nvSpPr>
        <p:spPr>
          <a:xfrm>
            <a:off x="1247140" y="1437005"/>
            <a:ext cx="5417820" cy="1644650"/>
          </a:xfrm>
        </p:spPr>
        <p:txBody>
          <a:bodyPr>
            <a:noAutofit/>
          </a:bodyPr>
          <a:lstStyle/>
          <a:p>
            <a:pPr algn="just">
              <a:lnSpc>
                <a:spcPct val="100000"/>
              </a:lnSpc>
              <a:spcAft>
                <a:spcPts val="0"/>
              </a:spcAft>
              <a:buFont typeface="Wingdings" panose="05000000000000000000" charset="0"/>
              <a:buChar char="q"/>
            </a:pPr>
            <a:r>
              <a:rPr lang="en-US" altLang="en-US" sz="2300" b="1" dirty="0">
                <a:latin typeface="Palatino Linotype" panose="02040502050505030304" pitchFamily="18" charset="0"/>
                <a:cs typeface="Palatino Linotype" panose="02040502050505030304" pitchFamily="18" charset="0"/>
              </a:rPr>
              <a:t>Justice and Fairness</a:t>
            </a:r>
            <a:endParaRPr lang="en-US" altLang="en-US" sz="2300" b="1" dirty="0">
              <a:latin typeface="Palatino Linotype" panose="02040502050505030304" pitchFamily="18" charset="0"/>
              <a:cs typeface="Palatino Linotype" panose="02040502050505030304" pitchFamily="18" charset="0"/>
            </a:endParaRPr>
          </a:p>
          <a:p>
            <a:pPr algn="just">
              <a:lnSpc>
                <a:spcPct val="100000"/>
              </a:lnSpc>
              <a:spcAft>
                <a:spcPts val="0"/>
              </a:spcAft>
            </a:pPr>
            <a:r>
              <a:rPr lang="en-US" altLang="en-US" sz="2300" dirty="0">
                <a:latin typeface="Palatino Linotype" panose="02040502050505030304" pitchFamily="18" charset="0"/>
                <a:cs typeface="Palatino Linotype" panose="02040502050505030304" pitchFamily="18" charset="0"/>
              </a:rPr>
              <a:t>Artificial Intelligence systems must not treat people unfairly</a:t>
            </a:r>
            <a:endParaRPr lang="en-US" altLang="en-US" sz="2300" dirty="0">
              <a:latin typeface="Palatino Linotype" panose="02040502050505030304" pitchFamily="18" charset="0"/>
              <a:cs typeface="Palatino Linotype" panose="02040502050505030304" pitchFamily="18" charset="0"/>
            </a:endParaRPr>
          </a:p>
          <a:p>
            <a:pPr algn="just">
              <a:lnSpc>
                <a:spcPct val="100000"/>
              </a:lnSpc>
              <a:spcAft>
                <a:spcPts val="0"/>
              </a:spcAft>
            </a:pPr>
            <a:r>
              <a:rPr lang="en-US" altLang="en-US" sz="2300" dirty="0">
                <a:latin typeface="Palatino Linotype" panose="02040502050505030304" pitchFamily="18" charset="0"/>
                <a:cs typeface="Palatino Linotype" panose="02040502050505030304" pitchFamily="18" charset="0"/>
              </a:rPr>
              <a:t>Decisions must be balanced and free from discrimination</a:t>
            </a:r>
            <a:endParaRPr lang="en-US" altLang="en-US" sz="2300" dirty="0">
              <a:latin typeface="Palatino Linotype" panose="02040502050505030304" pitchFamily="18" charset="0"/>
              <a:cs typeface="Palatino Linotype" panose="02040502050505030304" pitchFamily="18" charset="0"/>
            </a:endParaRPr>
          </a:p>
        </p:txBody>
      </p:sp>
      <p:cxnSp>
        <p:nvCxnSpPr>
          <p:cNvPr id="7" name="Straight Connector 6"/>
          <p:cNvCxnSpPr/>
          <p:nvPr/>
        </p:nvCxnSpPr>
        <p:spPr>
          <a:xfrm>
            <a:off x="6697980" y="1266190"/>
            <a:ext cx="0" cy="5004435"/>
          </a:xfrm>
          <a:prstGeom prst="line">
            <a:avLst/>
          </a:prstGeom>
          <a:ln w="28575">
            <a:solidFill>
              <a:schemeClr val="accent2"/>
            </a:solidFill>
          </a:ln>
        </p:spPr>
        <p:style>
          <a:lnRef idx="2">
            <a:schemeClr val="accent1"/>
          </a:lnRef>
          <a:fillRef idx="0">
            <a:srgbClr val="FFFFFF"/>
          </a:fillRef>
          <a:effectRef idx="0">
            <a:srgbClr val="FFFFFF"/>
          </a:effectRef>
          <a:fontRef idx="minor">
            <a:schemeClr val="tx1"/>
          </a:fontRef>
        </p:style>
      </p:cxnSp>
      <p:sp>
        <p:nvSpPr>
          <p:cNvPr id="10" name="Content Placeholder 4"/>
          <p:cNvSpPr txBox="1"/>
          <p:nvPr/>
        </p:nvSpPr>
        <p:spPr>
          <a:xfrm>
            <a:off x="6697980" y="1266190"/>
            <a:ext cx="5417820" cy="228028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8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8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8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9pPr>
          </a:lstStyle>
          <a:p>
            <a:pPr algn="just">
              <a:lnSpc>
                <a:spcPct val="100000"/>
              </a:lnSpc>
              <a:buFont typeface="Wingdings" panose="05000000000000000000" charset="0"/>
              <a:buChar char="q"/>
            </a:pPr>
            <a:r>
              <a:rPr lang="en-US" altLang="en-US" sz="2300" b="1">
                <a:latin typeface="Palatino Linotype" panose="02040502050505030304" pitchFamily="18" charset="0"/>
                <a:cs typeface="Palatino Linotype" panose="02040502050505030304" pitchFamily="18" charset="0"/>
              </a:rPr>
              <a:t>Truthfulness and Honesty</a:t>
            </a:r>
            <a:endParaRPr lang="en-US" altLang="en-US" sz="2300" b="1">
              <a:latin typeface="Palatino Linotype" panose="02040502050505030304" pitchFamily="18" charset="0"/>
              <a:cs typeface="Palatino Linotype" panose="02040502050505030304" pitchFamily="18" charset="0"/>
            </a:endParaRPr>
          </a:p>
          <a:p>
            <a:pPr algn="just">
              <a:lnSpc>
                <a:spcPct val="100000"/>
              </a:lnSpc>
            </a:pPr>
            <a:r>
              <a:rPr lang="en-US" altLang="en-US" sz="2300">
                <a:latin typeface="Palatino Linotype" panose="02040502050505030304" pitchFamily="18" charset="0"/>
                <a:cs typeface="Palatino Linotype" panose="02040502050505030304" pitchFamily="18" charset="0"/>
              </a:rPr>
              <a:t>Artificial Intelligence must not be used to deceive others</a:t>
            </a:r>
            <a:endParaRPr lang="en-US" altLang="en-US" sz="2300">
              <a:latin typeface="Palatino Linotype" panose="02040502050505030304" pitchFamily="18" charset="0"/>
              <a:cs typeface="Palatino Linotype" panose="02040502050505030304" pitchFamily="18" charset="0"/>
            </a:endParaRPr>
          </a:p>
          <a:p>
            <a:pPr algn="just">
              <a:lnSpc>
                <a:spcPct val="100000"/>
              </a:lnSpc>
            </a:pPr>
            <a:r>
              <a:rPr lang="en-US" altLang="en-US" sz="2300">
                <a:latin typeface="Palatino Linotype" panose="02040502050505030304" pitchFamily="18" charset="0"/>
                <a:cs typeface="Palatino Linotype" panose="02040502050505030304" pitchFamily="18" charset="0"/>
              </a:rPr>
              <a:t>Generating false or misleading information is against Islamic teachings</a:t>
            </a:r>
            <a:endParaRPr lang="en-US" altLang="en-US" sz="2300">
              <a:latin typeface="Palatino Linotype" panose="02040502050505030304" pitchFamily="18" charset="0"/>
              <a:cs typeface="Palatino Linotype" panose="02040502050505030304" pitchFamily="18" charset="0"/>
            </a:endParaRPr>
          </a:p>
        </p:txBody>
      </p:sp>
      <p:sp>
        <p:nvSpPr>
          <p:cNvPr id="8" name="Content Placeholder 4"/>
          <p:cNvSpPr>
            <a:spLocks noGrp="1"/>
          </p:cNvSpPr>
          <p:nvPr/>
        </p:nvSpPr>
        <p:spPr>
          <a:xfrm>
            <a:off x="1247140" y="3717290"/>
            <a:ext cx="5417820" cy="207327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8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8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8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9pPr>
          </a:lstStyle>
          <a:p>
            <a:pPr algn="just">
              <a:lnSpc>
                <a:spcPct val="100000"/>
              </a:lnSpc>
              <a:spcAft>
                <a:spcPts val="0"/>
              </a:spcAft>
              <a:buFont typeface="Wingdings" panose="05000000000000000000" charset="0"/>
              <a:buChar char="q"/>
            </a:pPr>
            <a:r>
              <a:rPr lang="en-US" altLang="en-US" sz="2300" b="1" dirty="0">
                <a:latin typeface="Palatino Linotype" panose="02040502050505030304" pitchFamily="18" charset="0"/>
                <a:cs typeface="Palatino Linotype" panose="02040502050505030304" pitchFamily="18" charset="0"/>
              </a:rPr>
              <a:t>Protection of Human Dignity</a:t>
            </a:r>
            <a:endParaRPr lang="en-US" altLang="en-US" sz="2300" b="1" dirty="0">
              <a:latin typeface="Palatino Linotype" panose="02040502050505030304" pitchFamily="18" charset="0"/>
              <a:cs typeface="Palatino Linotype" panose="02040502050505030304" pitchFamily="18" charset="0"/>
            </a:endParaRPr>
          </a:p>
          <a:p>
            <a:pPr algn="just">
              <a:lnSpc>
                <a:spcPct val="100000"/>
              </a:lnSpc>
              <a:spcAft>
                <a:spcPts val="0"/>
              </a:spcAft>
            </a:pPr>
            <a:r>
              <a:rPr lang="en-US" altLang="en-US" sz="2300" dirty="0">
                <a:latin typeface="Palatino Linotype" panose="02040502050505030304" pitchFamily="18" charset="0"/>
                <a:cs typeface="Palatino Linotype" panose="02040502050505030304" pitchFamily="18" charset="0"/>
              </a:rPr>
              <a:t>Technology must respect the value of every individual</a:t>
            </a:r>
            <a:endParaRPr lang="en-US" altLang="en-US" sz="2300" dirty="0">
              <a:latin typeface="Palatino Linotype" panose="02040502050505030304" pitchFamily="18" charset="0"/>
              <a:cs typeface="Palatino Linotype" panose="02040502050505030304" pitchFamily="18" charset="0"/>
            </a:endParaRPr>
          </a:p>
          <a:p>
            <a:pPr algn="just">
              <a:lnSpc>
                <a:spcPct val="100000"/>
              </a:lnSpc>
              <a:spcAft>
                <a:spcPts val="0"/>
              </a:spcAft>
            </a:pPr>
            <a:r>
              <a:rPr lang="en-US" altLang="en-US" sz="2300" dirty="0">
                <a:latin typeface="Palatino Linotype" panose="02040502050505030304" pitchFamily="18" charset="0"/>
                <a:cs typeface="Palatino Linotype" panose="02040502050505030304" pitchFamily="18" charset="0"/>
              </a:rPr>
              <a:t>Artificial Intelligence should not humiliate, harm, or degrade anyone</a:t>
            </a:r>
            <a:endParaRPr lang="en-US" altLang="en-US" sz="2300" dirty="0">
              <a:latin typeface="Palatino Linotype" panose="02040502050505030304" pitchFamily="18" charset="0"/>
              <a:cs typeface="Palatino Linotype" panose="02040502050505030304" pitchFamily="18" charset="0"/>
            </a:endParaRPr>
          </a:p>
        </p:txBody>
      </p:sp>
      <p:pic>
        <p:nvPicPr>
          <p:cNvPr id="3" name="Picture 2"/>
          <p:cNvPicPr>
            <a:picLocks noChangeAspect="1"/>
          </p:cNvPicPr>
          <p:nvPr/>
        </p:nvPicPr>
        <p:blipFill>
          <a:blip r:embed="rId1"/>
          <a:stretch>
            <a:fillRect/>
          </a:stretch>
        </p:blipFill>
        <p:spPr>
          <a:xfrm>
            <a:off x="8317230" y="3717290"/>
            <a:ext cx="3036570" cy="3036570"/>
          </a:xfrm>
          <a:prstGeom prst="rect">
            <a:avLst/>
          </a:prstGeom>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
          <p:cNvSpPr txBox="1"/>
          <p:nvPr/>
        </p:nvSpPr>
        <p:spPr>
          <a:xfrm>
            <a:off x="825500" y="199390"/>
            <a:ext cx="11470005" cy="706755"/>
          </a:xfrm>
          <a:prstGeom prst="rect">
            <a:avLst/>
          </a:prstGeom>
          <a:noFill/>
        </p:spPr>
        <p:txBody>
          <a:bodyPr wrap="square" rtlCol="0" anchor="t">
            <a:spAutoFit/>
          </a:bodyPr>
          <a:lstStyle/>
          <a:p>
            <a:pPr algn="ctr"/>
            <a:r>
              <a:rPr lang="en-US" altLang="en-US" sz="4000" b="1" dirty="0">
                <a:solidFill>
                  <a:srgbClr val="00B050"/>
                </a:solidFill>
                <a:effectLst>
                  <a:outerShdw blurRad="38100" dist="38100" dir="2700000" algn="tl">
                    <a:srgbClr val="000000">
                      <a:alpha val="43137"/>
                    </a:srgbClr>
                  </a:outerShdw>
                </a:effectLst>
                <a:latin typeface="Palatino Linotype" panose="02040502050505030304" pitchFamily="18" charset="0"/>
                <a:cs typeface="Palatino Linotype" panose="02040502050505030304" pitchFamily="18" charset="0"/>
                <a:sym typeface="+mn-ea"/>
              </a:rPr>
              <a:t>Islamic Ethical Concerns</a:t>
            </a:r>
            <a:endParaRPr lang="en-US" altLang="en-US" sz="4000" b="1" dirty="0">
              <a:solidFill>
                <a:srgbClr val="00B050"/>
              </a:solidFill>
              <a:effectLst>
                <a:outerShdw blurRad="38100" dist="38100" dir="2700000" algn="tl">
                  <a:srgbClr val="000000">
                    <a:alpha val="43137"/>
                  </a:srgbClr>
                </a:outerShdw>
              </a:effectLst>
              <a:latin typeface="Palatino Linotype" panose="02040502050505030304" pitchFamily="18" charset="0"/>
              <a:cs typeface="Palatino Linotype" panose="02040502050505030304" pitchFamily="18" charset="0"/>
              <a:sym typeface="+mn-ea"/>
            </a:endParaRPr>
          </a:p>
        </p:txBody>
      </p:sp>
      <p:sp>
        <p:nvSpPr>
          <p:cNvPr id="5" name="Content Placeholder 4"/>
          <p:cNvSpPr>
            <a:spLocks noGrp="1"/>
          </p:cNvSpPr>
          <p:nvPr>
            <p:ph sz="half" idx="1"/>
          </p:nvPr>
        </p:nvSpPr>
        <p:spPr>
          <a:xfrm>
            <a:off x="1247140" y="1437005"/>
            <a:ext cx="5417820" cy="1644650"/>
          </a:xfrm>
        </p:spPr>
        <p:txBody>
          <a:bodyPr>
            <a:noAutofit/>
          </a:bodyPr>
          <a:lstStyle/>
          <a:p>
            <a:pPr algn="just">
              <a:lnSpc>
                <a:spcPct val="100000"/>
              </a:lnSpc>
              <a:spcAft>
                <a:spcPts val="0"/>
              </a:spcAft>
              <a:buFont typeface="Wingdings" panose="05000000000000000000" charset="0"/>
              <a:buChar char="q"/>
            </a:pPr>
            <a:r>
              <a:rPr lang="en-US" altLang="en-US" sz="2300" b="1" dirty="0">
                <a:latin typeface="Palatino Linotype" panose="02040502050505030304" pitchFamily="18" charset="0"/>
                <a:cs typeface="Palatino Linotype" panose="02040502050505030304" pitchFamily="18" charset="0"/>
              </a:rPr>
              <a:t>Prevention of Harm</a:t>
            </a:r>
            <a:endParaRPr lang="en-US" altLang="en-US" sz="2300" b="1" dirty="0">
              <a:latin typeface="Palatino Linotype" panose="02040502050505030304" pitchFamily="18" charset="0"/>
              <a:cs typeface="Palatino Linotype" panose="02040502050505030304" pitchFamily="18" charset="0"/>
            </a:endParaRPr>
          </a:p>
          <a:p>
            <a:pPr algn="just">
              <a:lnSpc>
                <a:spcPct val="100000"/>
              </a:lnSpc>
              <a:spcAft>
                <a:spcPts val="0"/>
              </a:spcAft>
            </a:pPr>
            <a:r>
              <a:rPr lang="en-US" altLang="en-US" sz="2300" dirty="0">
                <a:latin typeface="Palatino Linotype" panose="02040502050505030304" pitchFamily="18" charset="0"/>
                <a:cs typeface="Palatino Linotype" panose="02040502050505030304" pitchFamily="18" charset="0"/>
              </a:rPr>
              <a:t>Any technology that causes harm must be avoided</a:t>
            </a:r>
            <a:endParaRPr lang="en-US" altLang="en-US" sz="2300" dirty="0">
              <a:latin typeface="Palatino Linotype" panose="02040502050505030304" pitchFamily="18" charset="0"/>
              <a:cs typeface="Palatino Linotype" panose="02040502050505030304" pitchFamily="18" charset="0"/>
            </a:endParaRPr>
          </a:p>
          <a:p>
            <a:pPr algn="just">
              <a:lnSpc>
                <a:spcPct val="100000"/>
              </a:lnSpc>
              <a:spcAft>
                <a:spcPts val="0"/>
              </a:spcAft>
            </a:pPr>
            <a:r>
              <a:rPr lang="en-US" altLang="en-US" sz="2300" dirty="0">
                <a:latin typeface="Palatino Linotype" panose="02040502050505030304" pitchFamily="18" charset="0"/>
                <a:cs typeface="Palatino Linotype" panose="02040502050505030304" pitchFamily="18" charset="0"/>
              </a:rPr>
              <a:t>Artificial Intelligence applications must be safe and beneficial</a:t>
            </a:r>
            <a:endParaRPr lang="en-US" altLang="en-US" sz="2300" dirty="0">
              <a:latin typeface="Palatino Linotype" panose="02040502050505030304" pitchFamily="18" charset="0"/>
              <a:cs typeface="Palatino Linotype" panose="02040502050505030304" pitchFamily="18" charset="0"/>
            </a:endParaRPr>
          </a:p>
        </p:txBody>
      </p:sp>
      <p:cxnSp>
        <p:nvCxnSpPr>
          <p:cNvPr id="7" name="Straight Connector 6"/>
          <p:cNvCxnSpPr/>
          <p:nvPr/>
        </p:nvCxnSpPr>
        <p:spPr>
          <a:xfrm>
            <a:off x="6697980" y="1266190"/>
            <a:ext cx="0" cy="5004435"/>
          </a:xfrm>
          <a:prstGeom prst="line">
            <a:avLst/>
          </a:prstGeom>
          <a:ln w="28575">
            <a:solidFill>
              <a:schemeClr val="accent2"/>
            </a:solidFill>
          </a:ln>
        </p:spPr>
        <p:style>
          <a:lnRef idx="2">
            <a:schemeClr val="accent1"/>
          </a:lnRef>
          <a:fillRef idx="0">
            <a:srgbClr val="FFFFFF"/>
          </a:fillRef>
          <a:effectRef idx="0">
            <a:srgbClr val="FFFFFF"/>
          </a:effectRef>
          <a:fontRef idx="minor">
            <a:schemeClr val="tx1"/>
          </a:fontRef>
        </p:style>
      </p:cxnSp>
      <p:sp>
        <p:nvSpPr>
          <p:cNvPr id="10" name="Content Placeholder 4"/>
          <p:cNvSpPr txBox="1"/>
          <p:nvPr/>
        </p:nvSpPr>
        <p:spPr>
          <a:xfrm>
            <a:off x="6697980" y="1119505"/>
            <a:ext cx="5417820" cy="228028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8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8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8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9pPr>
          </a:lstStyle>
          <a:p>
            <a:pPr algn="just">
              <a:lnSpc>
                <a:spcPct val="100000"/>
              </a:lnSpc>
              <a:buFont typeface="Wingdings" panose="05000000000000000000" charset="0"/>
              <a:buChar char="q"/>
            </a:pPr>
            <a:r>
              <a:rPr lang="en-US" altLang="en-US" sz="2300" b="1">
                <a:latin typeface="Palatino Linotype" panose="02040502050505030304" pitchFamily="18" charset="0"/>
                <a:cs typeface="Palatino Linotype" panose="02040502050505030304" pitchFamily="18" charset="0"/>
              </a:rPr>
              <a:t>Ethical Use of Knowledge</a:t>
            </a:r>
            <a:endParaRPr lang="en-US" altLang="en-US" sz="2300" b="1">
              <a:latin typeface="Palatino Linotype" panose="02040502050505030304" pitchFamily="18" charset="0"/>
              <a:cs typeface="Palatino Linotype" panose="02040502050505030304" pitchFamily="18" charset="0"/>
            </a:endParaRPr>
          </a:p>
          <a:p>
            <a:pPr algn="just">
              <a:lnSpc>
                <a:spcPct val="100000"/>
              </a:lnSpc>
            </a:pPr>
            <a:r>
              <a:rPr lang="en-US" altLang="en-US" sz="2300">
                <a:latin typeface="Palatino Linotype" panose="02040502050505030304" pitchFamily="18" charset="0"/>
                <a:cs typeface="Palatino Linotype" panose="02040502050505030304" pitchFamily="18" charset="0"/>
              </a:rPr>
              <a:t>Islamic teachings encourage responsible use of knowledge</a:t>
            </a:r>
            <a:endParaRPr lang="en-US" altLang="en-US" sz="2300">
              <a:latin typeface="Palatino Linotype" panose="02040502050505030304" pitchFamily="18" charset="0"/>
              <a:cs typeface="Palatino Linotype" panose="02040502050505030304" pitchFamily="18" charset="0"/>
            </a:endParaRPr>
          </a:p>
          <a:p>
            <a:pPr algn="just">
              <a:lnSpc>
                <a:spcPct val="100000"/>
              </a:lnSpc>
            </a:pPr>
            <a:r>
              <a:rPr lang="en-US" altLang="en-US" sz="2300">
                <a:latin typeface="Palatino Linotype" panose="02040502050505030304" pitchFamily="18" charset="0"/>
                <a:cs typeface="Palatino Linotype" panose="02040502050505030304" pitchFamily="18" charset="0"/>
              </a:rPr>
              <a:t>Artificial Intelligence developers must consider moral consequences</a:t>
            </a:r>
            <a:endParaRPr lang="en-US" altLang="en-US" sz="2300">
              <a:latin typeface="Palatino Linotype" panose="02040502050505030304" pitchFamily="18" charset="0"/>
              <a:cs typeface="Palatino Linotype" panose="02040502050505030304" pitchFamily="18" charset="0"/>
            </a:endParaRPr>
          </a:p>
        </p:txBody>
      </p:sp>
      <p:sp>
        <p:nvSpPr>
          <p:cNvPr id="8" name="Content Placeholder 4"/>
          <p:cNvSpPr>
            <a:spLocks noGrp="1"/>
          </p:cNvSpPr>
          <p:nvPr/>
        </p:nvSpPr>
        <p:spPr>
          <a:xfrm>
            <a:off x="1247140" y="3717290"/>
            <a:ext cx="5417820" cy="207327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8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8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8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9pPr>
          </a:lstStyle>
          <a:p>
            <a:pPr algn="just">
              <a:lnSpc>
                <a:spcPct val="100000"/>
              </a:lnSpc>
              <a:spcAft>
                <a:spcPts val="0"/>
              </a:spcAft>
              <a:buFont typeface="Wingdings" panose="05000000000000000000" charset="0"/>
              <a:buChar char="q"/>
            </a:pPr>
            <a:r>
              <a:rPr lang="en-US" altLang="en-US" sz="2300" b="1" dirty="0">
                <a:latin typeface="Palatino Linotype" panose="02040502050505030304" pitchFamily="18" charset="0"/>
                <a:cs typeface="Palatino Linotype" panose="02040502050505030304" pitchFamily="18" charset="0"/>
              </a:rPr>
              <a:t>Privacy Protection</a:t>
            </a:r>
            <a:endParaRPr lang="en-US" altLang="en-US" sz="2300" b="1" dirty="0">
              <a:latin typeface="Palatino Linotype" panose="02040502050505030304" pitchFamily="18" charset="0"/>
              <a:cs typeface="Palatino Linotype" panose="02040502050505030304" pitchFamily="18" charset="0"/>
            </a:endParaRPr>
          </a:p>
          <a:p>
            <a:pPr algn="just">
              <a:lnSpc>
                <a:spcPct val="100000"/>
              </a:lnSpc>
              <a:spcAft>
                <a:spcPts val="0"/>
              </a:spcAft>
            </a:pPr>
            <a:r>
              <a:rPr lang="en-US" altLang="en-US" sz="2300" dirty="0">
                <a:latin typeface="Palatino Linotype" panose="02040502050505030304" pitchFamily="18" charset="0"/>
                <a:cs typeface="Palatino Linotype" panose="02040502050505030304" pitchFamily="18" charset="0"/>
              </a:rPr>
              <a:t>Personal information must be protected at all times</a:t>
            </a:r>
            <a:endParaRPr lang="en-US" altLang="en-US" sz="2300" dirty="0">
              <a:latin typeface="Palatino Linotype" panose="02040502050505030304" pitchFamily="18" charset="0"/>
              <a:cs typeface="Palatino Linotype" panose="02040502050505030304" pitchFamily="18" charset="0"/>
            </a:endParaRPr>
          </a:p>
          <a:p>
            <a:pPr algn="just">
              <a:lnSpc>
                <a:spcPct val="100000"/>
              </a:lnSpc>
              <a:spcAft>
                <a:spcPts val="0"/>
              </a:spcAft>
            </a:pPr>
            <a:r>
              <a:rPr lang="en-US" altLang="en-US" sz="2300" dirty="0">
                <a:latin typeface="Palatino Linotype" panose="02040502050505030304" pitchFamily="18" charset="0"/>
                <a:cs typeface="Palatino Linotype" panose="02040502050505030304" pitchFamily="18" charset="0"/>
              </a:rPr>
              <a:t>Islam prohibits spying, exposing secrets, or invading privacy</a:t>
            </a:r>
            <a:endParaRPr lang="en-US" altLang="en-US" sz="2300" dirty="0">
              <a:latin typeface="Palatino Linotype" panose="02040502050505030304" pitchFamily="18" charset="0"/>
              <a:cs typeface="Palatino Linotype" panose="02040502050505030304" pitchFamily="18" charset="0"/>
            </a:endParaRPr>
          </a:p>
        </p:txBody>
      </p:sp>
      <p:pic>
        <p:nvPicPr>
          <p:cNvPr id="3" name="Picture 2"/>
          <p:cNvPicPr>
            <a:picLocks noChangeAspect="1"/>
          </p:cNvPicPr>
          <p:nvPr/>
        </p:nvPicPr>
        <p:blipFill>
          <a:blip r:embed="rId1"/>
          <a:stretch>
            <a:fillRect/>
          </a:stretch>
        </p:blipFill>
        <p:spPr>
          <a:xfrm>
            <a:off x="7249160" y="3812540"/>
            <a:ext cx="4520565" cy="2531745"/>
          </a:xfrm>
          <a:prstGeom prst="rect">
            <a:avLst/>
          </a:prstGeom>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53820" y="1823720"/>
            <a:ext cx="10598150" cy="3211195"/>
          </a:xfrm>
          <a:prstGeom prst="rect">
            <a:avLst/>
          </a:prstGeom>
          <a:noFill/>
        </p:spPr>
        <p:txBody>
          <a:bodyPr wrap="square" rtlCol="0">
            <a:spAutoFit/>
          </a:bodyPr>
          <a:lstStyle/>
          <a:p>
            <a:pPr marL="0" indent="0" algn="ctr">
              <a:lnSpc>
                <a:spcPct val="130000"/>
              </a:lnSpc>
              <a:buNone/>
            </a:pPr>
            <a:r>
              <a:rPr lang="en-US" altLang="en-US" sz="5200" b="1" dirty="0">
                <a:solidFill>
                  <a:srgbClr val="00B050"/>
                </a:solidFill>
                <a:effectLst>
                  <a:outerShdw blurRad="38100" dist="38100" dir="2700000" algn="tl">
                    <a:srgbClr val="000000">
                      <a:alpha val="43137"/>
                    </a:srgbClr>
                  </a:outerShdw>
                </a:effectLst>
                <a:latin typeface="Palatino Linotype" panose="02040502050505030304" pitchFamily="18" charset="0"/>
                <a:cs typeface="Palatino Linotype" panose="02040502050505030304" pitchFamily="18" charset="0"/>
                <a:sym typeface="+mn-ea"/>
              </a:rPr>
              <a:t>How do we balance technological progress with spiritual responsibilities?</a:t>
            </a:r>
            <a:endParaRPr lang="en-US" altLang="en-US" sz="5200" b="1" dirty="0">
              <a:solidFill>
                <a:srgbClr val="00B050"/>
              </a:solidFill>
              <a:effectLst>
                <a:outerShdw blurRad="38100" dist="38100" dir="2700000" algn="tl">
                  <a:srgbClr val="000000">
                    <a:alpha val="43137"/>
                  </a:srgbClr>
                </a:outerShdw>
              </a:effectLst>
              <a:latin typeface="Palatino Linotype" panose="02040502050505030304" pitchFamily="18" charset="0"/>
              <a:cs typeface="Palatino Linotype" panose="02040502050505030304" pitchFamily="18" charset="0"/>
              <a:sym typeface="+mn-ea"/>
            </a:endParaRPr>
          </a:p>
        </p:txBody>
      </p:sp>
    </p:spTree>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42" name="Title 1"/>
          <p:cNvSpPr>
            <a:spLocks noGrp="1"/>
          </p:cNvSpPr>
          <p:nvPr>
            <p:ph type="title"/>
          </p:nvPr>
        </p:nvSpPr>
        <p:spPr>
          <a:xfrm>
            <a:off x="2213931" y="1591526"/>
            <a:ext cx="8689067" cy="3342966"/>
          </a:xfrm>
        </p:spPr>
        <p:txBody>
          <a:bodyPr>
            <a:noAutofit/>
          </a:bodyPr>
          <a:lstStyle/>
          <a:p>
            <a:pPr algn="ctr"/>
            <a:r>
              <a:rPr lang="en-US" altLang="en-US" sz="5400" b="1" dirty="0">
                <a:solidFill>
                  <a:srgbClr val="00B050"/>
                </a:solidFill>
                <a:effectLst>
                  <a:outerShdw blurRad="38100" dist="38100" dir="2700000" algn="tl">
                    <a:srgbClr val="000000">
                      <a:alpha val="43137"/>
                    </a:srgbClr>
                  </a:outerShdw>
                </a:effectLst>
                <a:latin typeface="Palatino Linotype" panose="02040502050505030304" pitchFamily="18" charset="0"/>
                <a:cs typeface="Palatino Linotype" panose="02040502050505030304" pitchFamily="18" charset="0"/>
              </a:rPr>
              <a:t>Islamic Guidelines for Using Artificial Intelligence</a:t>
            </a:r>
            <a:endParaRPr lang="en-US" altLang="en-US" sz="5400" b="1" dirty="0">
              <a:solidFill>
                <a:srgbClr val="00B050"/>
              </a:solidFill>
              <a:effectLst>
                <a:outerShdw blurRad="38100" dist="38100" dir="2700000" algn="tl">
                  <a:srgbClr val="000000">
                    <a:alpha val="43137"/>
                  </a:srgbClr>
                </a:outerShdw>
              </a:effectLst>
              <a:latin typeface="Palatino Linotype" panose="02040502050505030304" pitchFamily="18" charset="0"/>
              <a:cs typeface="Palatino Linotype" panose="02040502050505030304" pitchFamily="18" charset="0"/>
            </a:endParaRPr>
          </a:p>
        </p:txBody>
      </p:sp>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57119" y="202565"/>
            <a:ext cx="8400415" cy="1109980"/>
          </a:xfrm>
        </p:spPr>
        <p:txBody>
          <a:bodyPr>
            <a:normAutofit/>
          </a:bodyPr>
          <a:lstStyle/>
          <a:p>
            <a:pPr algn="ctr"/>
            <a:r>
              <a:rPr lang="en-GB" b="1" dirty="0">
                <a:solidFill>
                  <a:srgbClr val="00B050"/>
                </a:solidFill>
                <a:effectLst>
                  <a:outerShdw blurRad="38100" dist="38100" dir="2700000" algn="tl">
                    <a:srgbClr val="000000">
                      <a:alpha val="43137"/>
                    </a:srgbClr>
                  </a:outerShdw>
                </a:effectLst>
                <a:latin typeface="Palatino Linotype" panose="02040502050505030304" pitchFamily="18" charset="0"/>
                <a:cs typeface="Palatino Linotype" panose="02040502050505030304" pitchFamily="18" charset="0"/>
              </a:rPr>
              <a:t>Overview</a:t>
            </a:r>
            <a:endParaRPr lang="en-GB" b="1" dirty="0">
              <a:solidFill>
                <a:srgbClr val="00B050"/>
              </a:solidFill>
              <a:effectLst>
                <a:outerShdw blurRad="38100" dist="38100" dir="2700000" algn="tl">
                  <a:srgbClr val="000000">
                    <a:alpha val="43137"/>
                  </a:srgbClr>
                </a:outerShdw>
              </a:effectLst>
              <a:latin typeface="Palatino Linotype" panose="02040502050505030304" pitchFamily="18" charset="0"/>
              <a:cs typeface="Palatino Linotype" panose="02040502050505030304" pitchFamily="18" charset="0"/>
            </a:endParaRPr>
          </a:p>
        </p:txBody>
      </p:sp>
      <p:sp>
        <p:nvSpPr>
          <p:cNvPr id="3" name="Content Placeholder 2"/>
          <p:cNvSpPr>
            <a:spLocks noGrp="1"/>
          </p:cNvSpPr>
          <p:nvPr>
            <p:ph sz="half" idx="1"/>
          </p:nvPr>
        </p:nvSpPr>
        <p:spPr>
          <a:xfrm>
            <a:off x="1248410" y="1398905"/>
            <a:ext cx="10618470" cy="5059045"/>
          </a:xfrm>
        </p:spPr>
        <p:txBody>
          <a:bodyPr>
            <a:noAutofit/>
          </a:bodyPr>
          <a:lstStyle/>
          <a:p>
            <a:pPr marR="0" lvl="0" algn="just" defTabSz="457200" rtl="0" eaLnBrk="1" fontAlgn="auto" latinLnBrk="0" hangingPunct="1">
              <a:lnSpc>
                <a:spcPct val="150000"/>
              </a:lnSpc>
              <a:spcBef>
                <a:spcPts val="0"/>
              </a:spcBef>
              <a:spcAft>
                <a:spcPts val="0"/>
              </a:spcAft>
              <a:buClrTx/>
              <a:buSzTx/>
              <a:defRPr/>
            </a:pPr>
            <a:r>
              <a:rPr sz="2400" dirty="0">
                <a:latin typeface="Palatino Linotype" panose="02040502050505030304" pitchFamily="18" charset="0"/>
                <a:cs typeface="Palatino Linotype" panose="02040502050505030304" pitchFamily="18" charset="0"/>
              </a:rPr>
              <a:t>This presentation explores the opportunities and challenges of Artificial Intelligence for Muslims and society. </a:t>
            </a:r>
            <a:endParaRPr sz="2400" dirty="0">
              <a:latin typeface="Palatino Linotype" panose="02040502050505030304" pitchFamily="18" charset="0"/>
              <a:cs typeface="Palatino Linotype" panose="02040502050505030304" pitchFamily="18" charset="0"/>
            </a:endParaRPr>
          </a:p>
          <a:p>
            <a:pPr marR="0" lvl="0" algn="just" defTabSz="457200" rtl="0" eaLnBrk="1" fontAlgn="auto" latinLnBrk="0" hangingPunct="1">
              <a:lnSpc>
                <a:spcPct val="150000"/>
              </a:lnSpc>
              <a:spcBef>
                <a:spcPts val="0"/>
              </a:spcBef>
              <a:spcAft>
                <a:spcPts val="0"/>
              </a:spcAft>
              <a:buClrTx/>
              <a:buSzTx/>
              <a:defRPr/>
            </a:pPr>
            <a:r>
              <a:rPr sz="2400" dirty="0">
                <a:latin typeface="Palatino Linotype" panose="02040502050505030304" pitchFamily="18" charset="0"/>
                <a:cs typeface="Palatino Linotype" panose="02040502050505030304" pitchFamily="18" charset="0"/>
              </a:rPr>
              <a:t>It highlights the prospects of </a:t>
            </a:r>
            <a:r>
              <a:rPr sz="2400" dirty="0">
                <a:latin typeface="Palatino Linotype" panose="02040502050505030304" pitchFamily="18" charset="0"/>
                <a:cs typeface="Palatino Linotype" panose="02040502050505030304" pitchFamily="18" charset="0"/>
                <a:sym typeface="+mn-ea"/>
              </a:rPr>
              <a:t>Artificial Intelligence </a:t>
            </a:r>
            <a:r>
              <a:rPr sz="2400" dirty="0">
                <a:latin typeface="Palatino Linotype" panose="02040502050505030304" pitchFamily="18" charset="0"/>
                <a:cs typeface="Palatino Linotype" panose="02040502050505030304" pitchFamily="18" charset="0"/>
              </a:rPr>
              <a:t> in education, healthcare, economy, and daily life, examines potential problems, and presents Islamic ethical guidelines for responsible and beneficial use of technology.</a:t>
            </a:r>
            <a:endParaRPr sz="2400" dirty="0">
              <a:latin typeface="Palatino Linotype" panose="02040502050505030304" pitchFamily="18" charset="0"/>
              <a:cs typeface="Palatino Linotype" panose="02040502050505030304" pitchFamily="18" charset="0"/>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
          <p:cNvSpPr txBox="1"/>
          <p:nvPr/>
        </p:nvSpPr>
        <p:spPr>
          <a:xfrm>
            <a:off x="878840" y="-55880"/>
            <a:ext cx="11470005" cy="1322070"/>
          </a:xfrm>
          <a:prstGeom prst="rect">
            <a:avLst/>
          </a:prstGeom>
          <a:noFill/>
        </p:spPr>
        <p:txBody>
          <a:bodyPr wrap="square" rtlCol="0" anchor="t">
            <a:spAutoFit/>
          </a:bodyPr>
          <a:lstStyle/>
          <a:p>
            <a:pPr algn="ctr"/>
            <a:r>
              <a:rPr lang="en-US" altLang="en-US" sz="4000" b="1" dirty="0">
                <a:solidFill>
                  <a:srgbClr val="00B050"/>
                </a:solidFill>
                <a:effectLst>
                  <a:outerShdw blurRad="38100" dist="38100" dir="2700000" algn="tl">
                    <a:srgbClr val="000000">
                      <a:alpha val="43137"/>
                    </a:srgbClr>
                  </a:outerShdw>
                </a:effectLst>
                <a:latin typeface="Palatino Linotype" panose="02040502050505030304" pitchFamily="18" charset="0"/>
                <a:cs typeface="Palatino Linotype" panose="02040502050505030304" pitchFamily="18" charset="0"/>
                <a:sym typeface="+mn-ea"/>
              </a:rPr>
              <a:t>Islamic Guidelines for Using Artificial Intelligence</a:t>
            </a:r>
            <a:endParaRPr lang="en-US" altLang="en-US" sz="4000" b="1" dirty="0">
              <a:solidFill>
                <a:srgbClr val="00B050"/>
              </a:solidFill>
              <a:effectLst>
                <a:outerShdw blurRad="38100" dist="38100" dir="2700000" algn="tl">
                  <a:srgbClr val="000000">
                    <a:alpha val="43137"/>
                  </a:srgbClr>
                </a:outerShdw>
              </a:effectLst>
              <a:latin typeface="Palatino Linotype" panose="02040502050505030304" pitchFamily="18" charset="0"/>
              <a:cs typeface="Palatino Linotype" panose="02040502050505030304" pitchFamily="18" charset="0"/>
              <a:sym typeface="+mn-ea"/>
            </a:endParaRPr>
          </a:p>
        </p:txBody>
      </p:sp>
      <p:sp>
        <p:nvSpPr>
          <p:cNvPr id="5" name="Content Placeholder 4"/>
          <p:cNvSpPr>
            <a:spLocks noGrp="1"/>
          </p:cNvSpPr>
          <p:nvPr>
            <p:ph sz="half" idx="1"/>
          </p:nvPr>
        </p:nvSpPr>
        <p:spPr>
          <a:xfrm>
            <a:off x="1247140" y="1437005"/>
            <a:ext cx="5417820" cy="1644650"/>
          </a:xfrm>
        </p:spPr>
        <p:txBody>
          <a:bodyPr>
            <a:noAutofit/>
          </a:bodyPr>
          <a:lstStyle/>
          <a:p>
            <a:pPr algn="just">
              <a:lnSpc>
                <a:spcPct val="100000"/>
              </a:lnSpc>
              <a:spcAft>
                <a:spcPts val="0"/>
              </a:spcAft>
              <a:buFont typeface="Wingdings" panose="05000000000000000000" charset="0"/>
              <a:buChar char="q"/>
            </a:pPr>
            <a:r>
              <a:rPr lang="en-US" altLang="en-US" sz="2300" b="1" dirty="0">
                <a:latin typeface="Palatino Linotype" panose="02040502050505030304" pitchFamily="18" charset="0"/>
                <a:cs typeface="Palatino Linotype" panose="02040502050505030304" pitchFamily="18" charset="0"/>
              </a:rPr>
              <a:t>Use Technology for Halal and Beneficial Purposes</a:t>
            </a:r>
            <a:endParaRPr lang="en-US" altLang="en-US" sz="2300" b="1" dirty="0">
              <a:latin typeface="Palatino Linotype" panose="02040502050505030304" pitchFamily="18" charset="0"/>
              <a:cs typeface="Palatino Linotype" panose="02040502050505030304" pitchFamily="18" charset="0"/>
            </a:endParaRPr>
          </a:p>
          <a:p>
            <a:pPr algn="just">
              <a:lnSpc>
                <a:spcPct val="100000"/>
              </a:lnSpc>
              <a:spcAft>
                <a:spcPts val="0"/>
              </a:spcAft>
            </a:pPr>
            <a:r>
              <a:rPr lang="en-US" altLang="en-US" sz="2300" dirty="0">
                <a:latin typeface="Palatino Linotype" panose="02040502050505030304" pitchFamily="18" charset="0"/>
                <a:cs typeface="Palatino Linotype" panose="02040502050505030304" pitchFamily="18" charset="0"/>
              </a:rPr>
              <a:t>Only use Artificial Intelligence for lawful and positive activities</a:t>
            </a:r>
            <a:endParaRPr lang="en-US" altLang="en-US" sz="2300" dirty="0">
              <a:latin typeface="Palatino Linotype" panose="02040502050505030304" pitchFamily="18" charset="0"/>
              <a:cs typeface="Palatino Linotype" panose="02040502050505030304" pitchFamily="18" charset="0"/>
            </a:endParaRPr>
          </a:p>
          <a:p>
            <a:pPr algn="just">
              <a:lnSpc>
                <a:spcPct val="100000"/>
              </a:lnSpc>
              <a:spcAft>
                <a:spcPts val="0"/>
              </a:spcAft>
            </a:pPr>
            <a:r>
              <a:rPr lang="en-US" altLang="en-US" sz="2300" dirty="0">
                <a:latin typeface="Palatino Linotype" panose="02040502050505030304" pitchFamily="18" charset="0"/>
                <a:cs typeface="Palatino Linotype" panose="02040502050505030304" pitchFamily="18" charset="0"/>
              </a:rPr>
              <a:t>Avoid harmful, destructive, or immoral uses</a:t>
            </a:r>
            <a:endParaRPr lang="en-US" altLang="en-US" sz="2300" dirty="0">
              <a:latin typeface="Palatino Linotype" panose="02040502050505030304" pitchFamily="18" charset="0"/>
              <a:cs typeface="Palatino Linotype" panose="02040502050505030304" pitchFamily="18" charset="0"/>
            </a:endParaRPr>
          </a:p>
        </p:txBody>
      </p:sp>
      <p:cxnSp>
        <p:nvCxnSpPr>
          <p:cNvPr id="7" name="Straight Connector 6"/>
          <p:cNvCxnSpPr/>
          <p:nvPr/>
        </p:nvCxnSpPr>
        <p:spPr>
          <a:xfrm>
            <a:off x="6697980" y="1266190"/>
            <a:ext cx="0" cy="5004435"/>
          </a:xfrm>
          <a:prstGeom prst="line">
            <a:avLst/>
          </a:prstGeom>
          <a:ln w="28575">
            <a:solidFill>
              <a:schemeClr val="accent2"/>
            </a:solidFill>
          </a:ln>
        </p:spPr>
        <p:style>
          <a:lnRef idx="2">
            <a:schemeClr val="accent1"/>
          </a:lnRef>
          <a:fillRef idx="0">
            <a:srgbClr val="FFFFFF"/>
          </a:fillRef>
          <a:effectRef idx="0">
            <a:srgbClr val="FFFFFF"/>
          </a:effectRef>
          <a:fontRef idx="minor">
            <a:schemeClr val="tx1"/>
          </a:fontRef>
        </p:style>
      </p:cxnSp>
      <p:sp>
        <p:nvSpPr>
          <p:cNvPr id="10" name="Content Placeholder 4"/>
          <p:cNvSpPr txBox="1"/>
          <p:nvPr/>
        </p:nvSpPr>
        <p:spPr>
          <a:xfrm>
            <a:off x="6697980" y="1266190"/>
            <a:ext cx="5417820" cy="228028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8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8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8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9pPr>
          </a:lstStyle>
          <a:p>
            <a:pPr algn="just">
              <a:lnSpc>
                <a:spcPct val="100000"/>
              </a:lnSpc>
              <a:buFont typeface="Wingdings" panose="05000000000000000000" charset="0"/>
              <a:buChar char="q"/>
            </a:pPr>
            <a:r>
              <a:rPr lang="en-US" altLang="en-US" sz="2300" b="1">
                <a:latin typeface="Palatino Linotype" panose="02040502050505030304" pitchFamily="18" charset="0"/>
                <a:cs typeface="Palatino Linotype" panose="02040502050505030304" pitchFamily="18" charset="0"/>
              </a:rPr>
              <a:t>Promote Fairness and Transparency</a:t>
            </a:r>
            <a:endParaRPr lang="en-US" altLang="en-US" sz="2300" b="1">
              <a:latin typeface="Palatino Linotype" panose="02040502050505030304" pitchFamily="18" charset="0"/>
              <a:cs typeface="Palatino Linotype" panose="02040502050505030304" pitchFamily="18" charset="0"/>
            </a:endParaRPr>
          </a:p>
          <a:p>
            <a:pPr algn="just">
              <a:lnSpc>
                <a:spcPct val="100000"/>
              </a:lnSpc>
            </a:pPr>
            <a:r>
              <a:rPr lang="en-US" altLang="en-US" sz="2300">
                <a:latin typeface="Palatino Linotype" panose="02040502050505030304" pitchFamily="18" charset="0"/>
                <a:cs typeface="Palatino Linotype" panose="02040502050505030304" pitchFamily="18" charset="0"/>
              </a:rPr>
              <a:t>Systems should be open, understandable, and honest</a:t>
            </a:r>
            <a:endParaRPr lang="en-US" altLang="en-US" sz="2300">
              <a:latin typeface="Palatino Linotype" panose="02040502050505030304" pitchFamily="18" charset="0"/>
              <a:cs typeface="Palatino Linotype" panose="02040502050505030304" pitchFamily="18" charset="0"/>
            </a:endParaRPr>
          </a:p>
          <a:p>
            <a:pPr algn="just">
              <a:lnSpc>
                <a:spcPct val="100000"/>
              </a:lnSpc>
            </a:pPr>
            <a:r>
              <a:rPr lang="en-US" altLang="en-US" sz="2300">
                <a:latin typeface="Palatino Linotype" panose="02040502050505030304" pitchFamily="18" charset="0"/>
                <a:cs typeface="Palatino Linotype" panose="02040502050505030304" pitchFamily="18" charset="0"/>
              </a:rPr>
              <a:t>Decisions made by Artificial Intelligence must be explainable</a:t>
            </a:r>
            <a:endParaRPr lang="en-US" altLang="en-US" sz="2300">
              <a:latin typeface="Palatino Linotype" panose="02040502050505030304" pitchFamily="18" charset="0"/>
              <a:cs typeface="Palatino Linotype" panose="02040502050505030304" pitchFamily="18" charset="0"/>
            </a:endParaRPr>
          </a:p>
        </p:txBody>
      </p:sp>
      <p:sp>
        <p:nvSpPr>
          <p:cNvPr id="8" name="Content Placeholder 4"/>
          <p:cNvSpPr>
            <a:spLocks noGrp="1"/>
          </p:cNvSpPr>
          <p:nvPr/>
        </p:nvSpPr>
        <p:spPr>
          <a:xfrm>
            <a:off x="1247140" y="4025900"/>
            <a:ext cx="5417820" cy="207327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8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8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8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9pPr>
          </a:lstStyle>
          <a:p>
            <a:pPr algn="just">
              <a:lnSpc>
                <a:spcPct val="100000"/>
              </a:lnSpc>
              <a:spcAft>
                <a:spcPts val="0"/>
              </a:spcAft>
              <a:buFont typeface="Wingdings" panose="05000000000000000000" charset="0"/>
              <a:buChar char="q"/>
            </a:pPr>
            <a:r>
              <a:rPr lang="en-US" altLang="en-US" sz="2300" b="1" dirty="0">
                <a:latin typeface="Palatino Linotype" panose="02040502050505030304" pitchFamily="18" charset="0"/>
                <a:cs typeface="Palatino Linotype" panose="02040502050505030304" pitchFamily="18" charset="0"/>
              </a:rPr>
              <a:t>Maintain Human Responsibility</a:t>
            </a:r>
            <a:endParaRPr lang="en-US" altLang="en-US" sz="2300" b="1" dirty="0">
              <a:latin typeface="Palatino Linotype" panose="02040502050505030304" pitchFamily="18" charset="0"/>
              <a:cs typeface="Palatino Linotype" panose="02040502050505030304" pitchFamily="18" charset="0"/>
            </a:endParaRPr>
          </a:p>
          <a:p>
            <a:pPr algn="just">
              <a:lnSpc>
                <a:spcPct val="100000"/>
              </a:lnSpc>
              <a:spcAft>
                <a:spcPts val="0"/>
              </a:spcAft>
            </a:pPr>
            <a:r>
              <a:rPr lang="en-US" altLang="en-US" sz="2300" dirty="0">
                <a:latin typeface="Palatino Linotype" panose="02040502050505030304" pitchFamily="18" charset="0"/>
                <a:cs typeface="Palatino Linotype" panose="02040502050505030304" pitchFamily="18" charset="0"/>
              </a:rPr>
              <a:t>Humans must stay in control of important decisions</a:t>
            </a:r>
            <a:endParaRPr lang="en-US" altLang="en-US" sz="2300" dirty="0">
              <a:latin typeface="Palatino Linotype" panose="02040502050505030304" pitchFamily="18" charset="0"/>
              <a:cs typeface="Palatino Linotype" panose="02040502050505030304" pitchFamily="18" charset="0"/>
            </a:endParaRPr>
          </a:p>
          <a:p>
            <a:pPr algn="just">
              <a:lnSpc>
                <a:spcPct val="100000"/>
              </a:lnSpc>
              <a:spcAft>
                <a:spcPts val="0"/>
              </a:spcAft>
            </a:pPr>
            <a:r>
              <a:rPr lang="en-US" altLang="en-US" sz="2300" dirty="0">
                <a:latin typeface="Palatino Linotype" panose="02040502050505030304" pitchFamily="18" charset="0"/>
                <a:cs typeface="Palatino Linotype" panose="02040502050505030304" pitchFamily="18" charset="0"/>
              </a:rPr>
              <a:t>Artificial Intelligence should assist, not replace, human judgment</a:t>
            </a:r>
            <a:endParaRPr lang="en-US" altLang="en-US" sz="2300" dirty="0">
              <a:latin typeface="Palatino Linotype" panose="02040502050505030304" pitchFamily="18" charset="0"/>
              <a:cs typeface="Palatino Linotype" panose="02040502050505030304" pitchFamily="18" charset="0"/>
            </a:endParaRPr>
          </a:p>
        </p:txBody>
      </p:sp>
      <p:pic>
        <p:nvPicPr>
          <p:cNvPr id="3" name="Picture 2"/>
          <p:cNvPicPr>
            <a:picLocks noChangeAspect="1"/>
          </p:cNvPicPr>
          <p:nvPr/>
        </p:nvPicPr>
        <p:blipFill>
          <a:blip r:embed="rId1"/>
          <a:stretch>
            <a:fillRect/>
          </a:stretch>
        </p:blipFill>
        <p:spPr>
          <a:xfrm>
            <a:off x="8025765" y="3807460"/>
            <a:ext cx="2910205" cy="2910205"/>
          </a:xfrm>
          <a:prstGeom prst="rect">
            <a:avLst/>
          </a:prstGeom>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
          <p:cNvSpPr txBox="1"/>
          <p:nvPr/>
        </p:nvSpPr>
        <p:spPr>
          <a:xfrm>
            <a:off x="878840" y="-55880"/>
            <a:ext cx="11470005" cy="1322070"/>
          </a:xfrm>
          <a:prstGeom prst="rect">
            <a:avLst/>
          </a:prstGeom>
          <a:noFill/>
        </p:spPr>
        <p:txBody>
          <a:bodyPr wrap="square" rtlCol="0" anchor="t">
            <a:spAutoFit/>
          </a:bodyPr>
          <a:lstStyle/>
          <a:p>
            <a:pPr algn="ctr"/>
            <a:r>
              <a:rPr lang="en-US" altLang="en-US" sz="4000" b="1" dirty="0">
                <a:solidFill>
                  <a:srgbClr val="00B050"/>
                </a:solidFill>
                <a:effectLst>
                  <a:outerShdw blurRad="38100" dist="38100" dir="2700000" algn="tl">
                    <a:srgbClr val="000000">
                      <a:alpha val="43137"/>
                    </a:srgbClr>
                  </a:outerShdw>
                </a:effectLst>
                <a:latin typeface="Palatino Linotype" panose="02040502050505030304" pitchFamily="18" charset="0"/>
                <a:cs typeface="Palatino Linotype" panose="02040502050505030304" pitchFamily="18" charset="0"/>
                <a:sym typeface="+mn-ea"/>
              </a:rPr>
              <a:t>Islamic Guidelines for Using Artificial Intelligence</a:t>
            </a:r>
            <a:endParaRPr lang="en-US" altLang="en-US" sz="4000" b="1" dirty="0">
              <a:solidFill>
                <a:srgbClr val="00B050"/>
              </a:solidFill>
              <a:effectLst>
                <a:outerShdw blurRad="38100" dist="38100" dir="2700000" algn="tl">
                  <a:srgbClr val="000000">
                    <a:alpha val="43137"/>
                  </a:srgbClr>
                </a:outerShdw>
              </a:effectLst>
              <a:latin typeface="Palatino Linotype" panose="02040502050505030304" pitchFamily="18" charset="0"/>
              <a:cs typeface="Palatino Linotype" panose="02040502050505030304" pitchFamily="18" charset="0"/>
              <a:sym typeface="+mn-ea"/>
            </a:endParaRPr>
          </a:p>
        </p:txBody>
      </p:sp>
      <p:sp>
        <p:nvSpPr>
          <p:cNvPr id="5" name="Content Placeholder 4"/>
          <p:cNvSpPr>
            <a:spLocks noGrp="1"/>
          </p:cNvSpPr>
          <p:nvPr>
            <p:ph sz="half" idx="1"/>
          </p:nvPr>
        </p:nvSpPr>
        <p:spPr>
          <a:xfrm>
            <a:off x="1247140" y="1437005"/>
            <a:ext cx="5417820" cy="1644650"/>
          </a:xfrm>
        </p:spPr>
        <p:txBody>
          <a:bodyPr>
            <a:noAutofit/>
          </a:bodyPr>
          <a:lstStyle/>
          <a:p>
            <a:pPr algn="just">
              <a:lnSpc>
                <a:spcPct val="100000"/>
              </a:lnSpc>
              <a:spcAft>
                <a:spcPts val="0"/>
              </a:spcAft>
              <a:buFont typeface="Wingdings" panose="05000000000000000000" charset="0"/>
              <a:buChar char="q"/>
            </a:pPr>
            <a:r>
              <a:rPr lang="en-US" altLang="en-US" sz="2300" b="1" dirty="0">
                <a:latin typeface="Palatino Linotype" panose="02040502050505030304" pitchFamily="18" charset="0"/>
                <a:cs typeface="Palatino Linotype" panose="02040502050505030304" pitchFamily="18" charset="0"/>
              </a:rPr>
              <a:t>Protect Privacy and Personal Information</a:t>
            </a:r>
            <a:endParaRPr lang="en-US" altLang="en-US" sz="2300" b="1" dirty="0">
              <a:latin typeface="Palatino Linotype" panose="02040502050505030304" pitchFamily="18" charset="0"/>
              <a:cs typeface="Palatino Linotype" panose="02040502050505030304" pitchFamily="18" charset="0"/>
            </a:endParaRPr>
          </a:p>
          <a:p>
            <a:pPr algn="just">
              <a:lnSpc>
                <a:spcPct val="100000"/>
              </a:lnSpc>
              <a:spcAft>
                <a:spcPts val="0"/>
              </a:spcAft>
            </a:pPr>
            <a:r>
              <a:rPr lang="en-US" altLang="en-US" sz="2300" dirty="0">
                <a:latin typeface="Palatino Linotype" panose="02040502050505030304" pitchFamily="18" charset="0"/>
                <a:cs typeface="Palatino Linotype" panose="02040502050505030304" pitchFamily="18" charset="0"/>
              </a:rPr>
              <a:t>Secure information to prevent misuse</a:t>
            </a:r>
            <a:endParaRPr lang="en-US" altLang="en-US" sz="2300" dirty="0">
              <a:latin typeface="Palatino Linotype" panose="02040502050505030304" pitchFamily="18" charset="0"/>
              <a:cs typeface="Palatino Linotype" panose="02040502050505030304" pitchFamily="18" charset="0"/>
            </a:endParaRPr>
          </a:p>
          <a:p>
            <a:pPr algn="just">
              <a:lnSpc>
                <a:spcPct val="100000"/>
              </a:lnSpc>
              <a:spcAft>
                <a:spcPts val="0"/>
              </a:spcAft>
            </a:pPr>
            <a:r>
              <a:rPr lang="en-US" altLang="en-US" sz="2300" dirty="0">
                <a:latin typeface="Palatino Linotype" panose="02040502050505030304" pitchFamily="18" charset="0"/>
                <a:cs typeface="Palatino Linotype" panose="02040502050505030304" pitchFamily="18" charset="0"/>
              </a:rPr>
              <a:t>Respect Islamic rules on protecting the dignity and privacy of individuals</a:t>
            </a:r>
            <a:endParaRPr lang="en-US" altLang="en-US" sz="2300" dirty="0">
              <a:latin typeface="Palatino Linotype" panose="02040502050505030304" pitchFamily="18" charset="0"/>
              <a:cs typeface="Palatino Linotype" panose="02040502050505030304" pitchFamily="18" charset="0"/>
            </a:endParaRPr>
          </a:p>
        </p:txBody>
      </p:sp>
      <p:cxnSp>
        <p:nvCxnSpPr>
          <p:cNvPr id="7" name="Straight Connector 6"/>
          <p:cNvCxnSpPr/>
          <p:nvPr/>
        </p:nvCxnSpPr>
        <p:spPr>
          <a:xfrm>
            <a:off x="6697980" y="1266190"/>
            <a:ext cx="0" cy="5004435"/>
          </a:xfrm>
          <a:prstGeom prst="line">
            <a:avLst/>
          </a:prstGeom>
          <a:ln w="28575">
            <a:solidFill>
              <a:schemeClr val="accent2"/>
            </a:solidFill>
          </a:ln>
        </p:spPr>
        <p:style>
          <a:lnRef idx="2">
            <a:schemeClr val="accent1"/>
          </a:lnRef>
          <a:fillRef idx="0">
            <a:srgbClr val="FFFFFF"/>
          </a:fillRef>
          <a:effectRef idx="0">
            <a:srgbClr val="FFFFFF"/>
          </a:effectRef>
          <a:fontRef idx="minor">
            <a:schemeClr val="tx1"/>
          </a:fontRef>
        </p:style>
      </p:cxnSp>
      <p:sp>
        <p:nvSpPr>
          <p:cNvPr id="10" name="Content Placeholder 4"/>
          <p:cNvSpPr txBox="1"/>
          <p:nvPr/>
        </p:nvSpPr>
        <p:spPr>
          <a:xfrm>
            <a:off x="6697980" y="1266190"/>
            <a:ext cx="5417820" cy="285432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8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8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8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9pPr>
          </a:lstStyle>
          <a:p>
            <a:pPr algn="just">
              <a:lnSpc>
                <a:spcPct val="100000"/>
              </a:lnSpc>
              <a:buFont typeface="Wingdings" panose="05000000000000000000" charset="0"/>
              <a:buChar char="q"/>
            </a:pPr>
            <a:r>
              <a:rPr lang="en-US" altLang="en-US" sz="2300" b="1">
                <a:latin typeface="Palatino Linotype" panose="02040502050505030304" pitchFamily="18" charset="0"/>
                <a:cs typeface="Palatino Linotype" panose="02040502050505030304" pitchFamily="18" charset="0"/>
              </a:rPr>
              <a:t>Balance Technology with Spiritual Life</a:t>
            </a:r>
            <a:endParaRPr lang="en-US" altLang="en-US" sz="2300" b="1">
              <a:latin typeface="Palatino Linotype" panose="02040502050505030304" pitchFamily="18" charset="0"/>
              <a:cs typeface="Palatino Linotype" panose="02040502050505030304" pitchFamily="18" charset="0"/>
            </a:endParaRPr>
          </a:p>
          <a:p>
            <a:pPr marL="0" indent="0" algn="just">
              <a:lnSpc>
                <a:spcPct val="100000"/>
              </a:lnSpc>
              <a:buNone/>
            </a:pPr>
            <a:r>
              <a:rPr lang="en-US" altLang="en-US" sz="2300">
                <a:latin typeface="Palatino Linotype" panose="02040502050505030304" pitchFamily="18" charset="0"/>
                <a:cs typeface="Palatino Linotype" panose="02040502050505030304" pitchFamily="18" charset="0"/>
              </a:rPr>
              <a:t>Do not allow technology to distract from prayer, worship, and moral duties</a:t>
            </a:r>
            <a:endParaRPr lang="en-US" altLang="en-US" sz="2300">
              <a:latin typeface="Palatino Linotype" panose="02040502050505030304" pitchFamily="18" charset="0"/>
              <a:cs typeface="Palatino Linotype" panose="02040502050505030304" pitchFamily="18" charset="0"/>
            </a:endParaRPr>
          </a:p>
          <a:p>
            <a:pPr marL="0" indent="0" algn="just">
              <a:lnSpc>
                <a:spcPct val="100000"/>
              </a:lnSpc>
              <a:buNone/>
            </a:pPr>
            <a:r>
              <a:rPr lang="en-US" altLang="en-US" sz="2300">
                <a:latin typeface="Palatino Linotype" panose="02040502050505030304" pitchFamily="18" charset="0"/>
                <a:cs typeface="Palatino Linotype" panose="02040502050505030304" pitchFamily="18" charset="0"/>
              </a:rPr>
              <a:t>Use Artificial Intelligence in ways that strengthen faith, not weaken it</a:t>
            </a:r>
            <a:endParaRPr lang="en-US" altLang="en-US" sz="2300">
              <a:latin typeface="Palatino Linotype" panose="02040502050505030304" pitchFamily="18" charset="0"/>
              <a:cs typeface="Palatino Linotype" panose="02040502050505030304" pitchFamily="18" charset="0"/>
            </a:endParaRPr>
          </a:p>
        </p:txBody>
      </p:sp>
      <p:sp>
        <p:nvSpPr>
          <p:cNvPr id="8" name="Content Placeholder 4"/>
          <p:cNvSpPr>
            <a:spLocks noGrp="1"/>
          </p:cNvSpPr>
          <p:nvPr/>
        </p:nvSpPr>
        <p:spPr>
          <a:xfrm>
            <a:off x="1247140" y="4433570"/>
            <a:ext cx="5417820" cy="207327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8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8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8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9pPr>
          </a:lstStyle>
          <a:p>
            <a:pPr algn="just">
              <a:lnSpc>
                <a:spcPct val="100000"/>
              </a:lnSpc>
              <a:spcAft>
                <a:spcPts val="0"/>
              </a:spcAft>
              <a:buFont typeface="Wingdings" panose="05000000000000000000" charset="0"/>
              <a:buChar char="q"/>
            </a:pPr>
            <a:r>
              <a:rPr lang="en-US" altLang="en-US" sz="2300" b="1" dirty="0">
                <a:latin typeface="Palatino Linotype" panose="02040502050505030304" pitchFamily="18" charset="0"/>
                <a:cs typeface="Palatino Linotype" panose="02040502050505030304" pitchFamily="18" charset="0"/>
              </a:rPr>
              <a:t>Avoid Deception and False Content</a:t>
            </a:r>
            <a:endParaRPr lang="en-US" altLang="en-US" sz="2300" b="1" dirty="0">
              <a:latin typeface="Palatino Linotype" panose="02040502050505030304" pitchFamily="18" charset="0"/>
              <a:cs typeface="Palatino Linotype" panose="02040502050505030304" pitchFamily="18" charset="0"/>
            </a:endParaRPr>
          </a:p>
          <a:p>
            <a:pPr algn="just">
              <a:lnSpc>
                <a:spcPct val="100000"/>
              </a:lnSpc>
              <a:spcAft>
                <a:spcPts val="0"/>
              </a:spcAft>
            </a:pPr>
            <a:r>
              <a:rPr lang="en-US" altLang="en-US" sz="2300" dirty="0">
                <a:latin typeface="Palatino Linotype" panose="02040502050505030304" pitchFamily="18" charset="0"/>
                <a:cs typeface="Palatino Linotype" panose="02040502050505030304" pitchFamily="18" charset="0"/>
              </a:rPr>
              <a:t>Do not use Artificial Intelligence to create misleading or fake messages</a:t>
            </a:r>
            <a:endParaRPr lang="en-US" altLang="en-US" sz="2300" dirty="0">
              <a:latin typeface="Palatino Linotype" panose="02040502050505030304" pitchFamily="18" charset="0"/>
              <a:cs typeface="Palatino Linotype" panose="02040502050505030304" pitchFamily="18" charset="0"/>
            </a:endParaRPr>
          </a:p>
          <a:p>
            <a:pPr algn="just">
              <a:lnSpc>
                <a:spcPct val="100000"/>
              </a:lnSpc>
              <a:spcAft>
                <a:spcPts val="0"/>
              </a:spcAft>
            </a:pPr>
            <a:endParaRPr lang="en-US" altLang="en-US" sz="2300" dirty="0">
              <a:latin typeface="Palatino Linotype" panose="02040502050505030304" pitchFamily="18" charset="0"/>
              <a:cs typeface="Palatino Linotype" panose="02040502050505030304" pitchFamily="18" charset="0"/>
            </a:endParaRPr>
          </a:p>
        </p:txBody>
      </p:sp>
      <p:pic>
        <p:nvPicPr>
          <p:cNvPr id="3" name="Picture 2"/>
          <p:cNvPicPr>
            <a:picLocks noChangeAspect="1"/>
          </p:cNvPicPr>
          <p:nvPr/>
        </p:nvPicPr>
        <p:blipFill>
          <a:blip r:embed="rId1"/>
          <a:stretch>
            <a:fillRect/>
          </a:stretch>
        </p:blipFill>
        <p:spPr>
          <a:xfrm>
            <a:off x="8152765" y="4120515"/>
            <a:ext cx="2657475" cy="2657475"/>
          </a:xfrm>
          <a:prstGeom prst="rect">
            <a:avLst/>
          </a:prstGeom>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390092" y="493639"/>
            <a:ext cx="7543800" cy="1066708"/>
          </a:xfrm>
        </p:spPr>
        <p:txBody>
          <a:bodyPr>
            <a:normAutofit/>
          </a:bodyPr>
          <a:lstStyle/>
          <a:p>
            <a:pPr algn="ctr"/>
            <a:r>
              <a:rPr lang="en-GB" b="1" dirty="0">
                <a:solidFill>
                  <a:srgbClr val="00B050"/>
                </a:solidFill>
                <a:effectLst>
                  <a:outerShdw blurRad="38100" dist="38100" dir="2700000" algn="tl">
                    <a:srgbClr val="000000">
                      <a:alpha val="43137"/>
                    </a:srgbClr>
                  </a:outerShdw>
                </a:effectLst>
                <a:latin typeface="Palatino Linotype" panose="02040502050505030304" pitchFamily="18" charset="0"/>
                <a:cs typeface="Palatino Linotype" panose="02040502050505030304" pitchFamily="18" charset="0"/>
              </a:rPr>
              <a:t>Call to Action</a:t>
            </a:r>
            <a:endParaRPr lang="en-GB" b="1" dirty="0">
              <a:solidFill>
                <a:srgbClr val="00B050"/>
              </a:solidFill>
              <a:effectLst>
                <a:outerShdw blurRad="38100" dist="38100" dir="2700000" algn="tl">
                  <a:srgbClr val="000000">
                    <a:alpha val="43137"/>
                  </a:srgbClr>
                </a:outerShdw>
              </a:effectLst>
              <a:latin typeface="Palatino Linotype" panose="02040502050505030304" pitchFamily="18" charset="0"/>
              <a:cs typeface="Palatino Linotype" panose="02040502050505030304" pitchFamily="18" charset="0"/>
            </a:endParaRPr>
          </a:p>
        </p:txBody>
      </p:sp>
      <p:pic>
        <p:nvPicPr>
          <p:cNvPr id="6" name="Picture 5"/>
          <p:cNvPicPr>
            <a:picLocks noChangeAspect="1"/>
          </p:cNvPicPr>
          <p:nvPr/>
        </p:nvPicPr>
        <p:blipFill>
          <a:blip r:embed="rId1"/>
          <a:stretch>
            <a:fillRect/>
          </a:stretch>
        </p:blipFill>
        <p:spPr>
          <a:xfrm>
            <a:off x="2046526" y="1491335"/>
            <a:ext cx="8230932" cy="4873025"/>
          </a:xfrm>
          <a:prstGeom prst="rect">
            <a:avLst/>
          </a:prstGeom>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344930" y="108585"/>
            <a:ext cx="10515600" cy="1089660"/>
          </a:xfrm>
        </p:spPr>
        <p:txBody>
          <a:bodyPr>
            <a:noAutofit/>
          </a:bodyPr>
          <a:lstStyle/>
          <a:p>
            <a:pPr algn="ctr"/>
            <a:r>
              <a:rPr lang="en-US" altLang="en-US" b="1">
                <a:solidFill>
                  <a:srgbClr val="00B050"/>
                </a:solidFill>
                <a:effectLst>
                  <a:outerShdw blurRad="38100" dist="38100" dir="2700000" algn="tl">
                    <a:srgbClr val="000000">
                      <a:alpha val="43137"/>
                    </a:srgbClr>
                  </a:outerShdw>
                </a:effectLst>
                <a:latin typeface="Palatino Linotype" panose="02040502050505030304" pitchFamily="18" charset="0"/>
                <a:cs typeface="Palatino Linotype" panose="02040502050505030304" pitchFamily="18" charset="0"/>
              </a:rPr>
              <a:t>Conclusion</a:t>
            </a:r>
            <a:endParaRPr lang="en-US" altLang="en-US" b="1">
              <a:solidFill>
                <a:srgbClr val="00B050"/>
              </a:solidFill>
              <a:effectLst>
                <a:outerShdw blurRad="38100" dist="38100" dir="2700000" algn="tl">
                  <a:srgbClr val="000000">
                    <a:alpha val="43137"/>
                  </a:srgbClr>
                </a:outerShdw>
              </a:effectLst>
              <a:latin typeface="Palatino Linotype" panose="02040502050505030304" pitchFamily="18" charset="0"/>
              <a:cs typeface="Palatino Linotype" panose="02040502050505030304" pitchFamily="18" charset="0"/>
            </a:endParaRPr>
          </a:p>
        </p:txBody>
      </p:sp>
      <p:sp>
        <p:nvSpPr>
          <p:cNvPr id="4" name="Content Placeholder 3"/>
          <p:cNvSpPr>
            <a:spLocks noGrp="1"/>
          </p:cNvSpPr>
          <p:nvPr>
            <p:ph idx="1"/>
          </p:nvPr>
        </p:nvSpPr>
        <p:spPr>
          <a:xfrm>
            <a:off x="1233805" y="1228725"/>
            <a:ext cx="10828655" cy="5271770"/>
          </a:xfrm>
        </p:spPr>
        <p:txBody>
          <a:bodyPr>
            <a:noAutofit/>
          </a:bodyPr>
          <a:lstStyle/>
          <a:p>
            <a:pPr algn="just">
              <a:lnSpc>
                <a:spcPct val="130000"/>
              </a:lnSpc>
              <a:spcAft>
                <a:spcPts val="0"/>
              </a:spcAft>
            </a:pPr>
            <a:r>
              <a:rPr sz="2400" dirty="0">
                <a:latin typeface="Palatino Linotype" panose="02040502050505030304" pitchFamily="18" charset="0"/>
                <a:cs typeface="Palatino Linotype" panose="02040502050505030304" pitchFamily="18" charset="0"/>
              </a:rPr>
              <a:t>Artificial Intelligence offers vast benefits for Muslims and society, from education and healthcare to economic growth and innovation. </a:t>
            </a:r>
            <a:endParaRPr sz="2400" dirty="0">
              <a:latin typeface="Palatino Linotype" panose="02040502050505030304" pitchFamily="18" charset="0"/>
              <a:cs typeface="Palatino Linotype" panose="02040502050505030304" pitchFamily="18" charset="0"/>
            </a:endParaRPr>
          </a:p>
          <a:p>
            <a:pPr algn="just">
              <a:lnSpc>
                <a:spcPct val="130000"/>
              </a:lnSpc>
              <a:spcAft>
                <a:spcPts val="0"/>
              </a:spcAft>
            </a:pPr>
            <a:r>
              <a:rPr sz="2400" dirty="0">
                <a:latin typeface="Palatino Linotype" panose="02040502050505030304" pitchFamily="18" charset="0"/>
                <a:cs typeface="Palatino Linotype" panose="02040502050505030304" pitchFamily="18" charset="0"/>
              </a:rPr>
              <a:t>However, it also presents challenges such as job loss, privacy risks, and ethical dilemmas. </a:t>
            </a:r>
            <a:endParaRPr sz="2400" dirty="0">
              <a:latin typeface="Palatino Linotype" panose="02040502050505030304" pitchFamily="18" charset="0"/>
              <a:cs typeface="Palatino Linotype" panose="02040502050505030304" pitchFamily="18" charset="0"/>
            </a:endParaRPr>
          </a:p>
          <a:p>
            <a:pPr algn="just">
              <a:lnSpc>
                <a:spcPct val="130000"/>
              </a:lnSpc>
              <a:spcAft>
                <a:spcPts val="0"/>
              </a:spcAft>
            </a:pPr>
            <a:r>
              <a:rPr sz="2400" dirty="0">
                <a:latin typeface="Palatino Linotype" panose="02040502050505030304" pitchFamily="18" charset="0"/>
                <a:cs typeface="Palatino Linotype" panose="02040502050505030304" pitchFamily="18" charset="0"/>
              </a:rPr>
              <a:t>Guided by Islamic principles of justice, honesty, and responsibility, Muslims can use Artificial Intelligence ethically and responsibly. </a:t>
            </a:r>
            <a:endParaRPr sz="2400" dirty="0">
              <a:latin typeface="Palatino Linotype" panose="02040502050505030304" pitchFamily="18" charset="0"/>
              <a:cs typeface="Palatino Linotype" panose="02040502050505030304" pitchFamily="18" charset="0"/>
            </a:endParaRPr>
          </a:p>
          <a:p>
            <a:pPr algn="just">
              <a:lnSpc>
                <a:spcPct val="130000"/>
              </a:lnSpc>
              <a:spcAft>
                <a:spcPts val="0"/>
              </a:spcAft>
            </a:pPr>
            <a:r>
              <a:rPr sz="2400" dirty="0">
                <a:latin typeface="Palatino Linotype" panose="02040502050505030304" pitchFamily="18" charset="0"/>
                <a:cs typeface="Palatino Linotype" panose="02040502050505030304" pitchFamily="18" charset="0"/>
              </a:rPr>
              <a:t>By balancing technological advancement with spiritual and moral duties, Artificial Intelligence can serve humanity positively while strengthening the well-being of the Ummah.</a:t>
            </a:r>
            <a:endParaRPr sz="2400" dirty="0">
              <a:latin typeface="Palatino Linotype" panose="02040502050505030304" pitchFamily="18" charset="0"/>
              <a:cs typeface="Palatino Linotype" panose="02040502050505030304" pitchFamily="18" charset="0"/>
            </a:endParaRPr>
          </a:p>
        </p:txBody>
      </p:sp>
    </p:spTree>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366520" y="0"/>
            <a:ext cx="10515600" cy="1325563"/>
          </a:xfrm>
        </p:spPr>
        <p:txBody>
          <a:bodyPr>
            <a:normAutofit/>
          </a:bodyPr>
          <a:lstStyle/>
          <a:p>
            <a:pPr algn="ctr"/>
            <a:r>
              <a:rPr lang="en-GB" sz="4000" b="1" dirty="0">
                <a:solidFill>
                  <a:srgbClr val="00B050"/>
                </a:solidFill>
                <a:effectLst>
                  <a:outerShdw blurRad="38100" dist="38100" dir="2700000" algn="tl">
                    <a:srgbClr val="000000">
                      <a:alpha val="43137"/>
                    </a:srgbClr>
                  </a:outerShdw>
                </a:effectLst>
                <a:latin typeface="Palatino Linotype" panose="02040502050505030304" pitchFamily="18" charset="0"/>
                <a:cs typeface="Palatino Linotype" panose="02040502050505030304" pitchFamily="18" charset="0"/>
                <a:sym typeface="+mn-ea"/>
              </a:rPr>
              <a:t>Acknowledgement</a:t>
            </a:r>
            <a:endParaRPr lang="en-GB" sz="4000" b="1" dirty="0">
              <a:solidFill>
                <a:srgbClr val="00B050"/>
              </a:solidFill>
              <a:effectLst>
                <a:outerShdw blurRad="38100" dist="38100" dir="2700000" algn="tl">
                  <a:srgbClr val="000000">
                    <a:alpha val="43137"/>
                  </a:srgbClr>
                </a:outerShdw>
              </a:effectLst>
              <a:latin typeface="Palatino Linotype" panose="02040502050505030304" pitchFamily="18" charset="0"/>
              <a:cs typeface="Palatino Linotype" panose="02040502050505030304" pitchFamily="18" charset="0"/>
              <a:sym typeface="+mn-ea"/>
            </a:endParaRPr>
          </a:p>
        </p:txBody>
      </p:sp>
      <p:sp>
        <p:nvSpPr>
          <p:cNvPr id="5" name="Text Box 4"/>
          <p:cNvSpPr txBox="1"/>
          <p:nvPr/>
        </p:nvSpPr>
        <p:spPr>
          <a:xfrm>
            <a:off x="1235075" y="1042670"/>
            <a:ext cx="6908800" cy="5631180"/>
          </a:xfrm>
          <a:prstGeom prst="rect">
            <a:avLst/>
          </a:prstGeom>
          <a:noFill/>
        </p:spPr>
        <p:txBody>
          <a:bodyPr wrap="square" rtlCol="0" anchor="t">
            <a:spAutoFit/>
          </a:bodyPr>
          <a:lstStyle/>
          <a:p>
            <a:pPr marL="457200" indent="-457200" algn="just">
              <a:buFont typeface="Arial" panose="02080604020202020204" pitchFamily="34" charset="0"/>
              <a:buChar char="•"/>
            </a:pPr>
            <a:r>
              <a:rPr lang="en-US" sz="2400">
                <a:latin typeface="Palatino Linotype" panose="02040502050505030304" pitchFamily="18" charset="0"/>
                <a:cs typeface="Palatino Linotype" panose="02040502050505030304" pitchFamily="18" charset="0"/>
              </a:rPr>
              <a:t>I would like to express my heartfelt gratitude to the organizer for putting together this incredible event. </a:t>
            </a:r>
            <a:endParaRPr lang="en-US" sz="2400">
              <a:latin typeface="Palatino Linotype" panose="02040502050505030304" pitchFamily="18" charset="0"/>
              <a:cs typeface="Palatino Linotype" panose="02040502050505030304" pitchFamily="18" charset="0"/>
            </a:endParaRPr>
          </a:p>
          <a:p>
            <a:pPr marL="457200" indent="-457200" algn="just">
              <a:buFont typeface="Arial" panose="02080604020202020204" pitchFamily="34" charset="0"/>
              <a:buChar char="•"/>
            </a:pPr>
            <a:r>
              <a:rPr lang="en-US" sz="2400">
                <a:latin typeface="Palatino Linotype" panose="02040502050505030304" pitchFamily="18" charset="0"/>
                <a:cs typeface="Palatino Linotype" panose="02040502050505030304" pitchFamily="18" charset="0"/>
              </a:rPr>
              <a:t>Special thanks to the person who prepared the engaging slides, which greatly enhanced the presentation. </a:t>
            </a:r>
            <a:endParaRPr lang="en-US" sz="2400">
              <a:latin typeface="Palatino Linotype" panose="02040502050505030304" pitchFamily="18" charset="0"/>
              <a:cs typeface="Palatino Linotype" panose="02040502050505030304" pitchFamily="18" charset="0"/>
            </a:endParaRPr>
          </a:p>
          <a:p>
            <a:pPr marL="457200" indent="-457200" algn="just">
              <a:buFont typeface="Arial" panose="02080604020202020204" pitchFamily="34" charset="0"/>
              <a:buChar char="•"/>
            </a:pPr>
            <a:r>
              <a:rPr lang="en-US" sz="2400">
                <a:latin typeface="Palatino Linotype" panose="02040502050505030304" pitchFamily="18" charset="0"/>
                <a:cs typeface="Palatino Linotype" panose="02040502050505030304" pitchFamily="18" charset="0"/>
              </a:rPr>
              <a:t>I am truly grateful to the attentive listeners whose presence made this experience worthwhile. </a:t>
            </a:r>
            <a:endParaRPr lang="en-US" sz="2400">
              <a:latin typeface="Palatino Linotype" panose="02040502050505030304" pitchFamily="18" charset="0"/>
              <a:cs typeface="Palatino Linotype" panose="02040502050505030304" pitchFamily="18" charset="0"/>
            </a:endParaRPr>
          </a:p>
          <a:p>
            <a:pPr marL="457200" indent="-457200" algn="just">
              <a:buFont typeface="Arial" panose="02080604020202020204" pitchFamily="34" charset="0"/>
              <a:buChar char="•"/>
            </a:pPr>
            <a:r>
              <a:rPr lang="en-US" sz="2400">
                <a:latin typeface="Palatino Linotype" panose="02040502050505030304" pitchFamily="18" charset="0"/>
                <a:cs typeface="Palatino Linotype" panose="02040502050505030304" pitchFamily="18" charset="0"/>
              </a:rPr>
              <a:t>Lastly, I extend my appreciation to all the enthusiastic participants who actively contributed to the discussions. </a:t>
            </a:r>
            <a:endParaRPr lang="en-US" sz="2400">
              <a:latin typeface="Palatino Linotype" panose="02040502050505030304" pitchFamily="18" charset="0"/>
              <a:cs typeface="Palatino Linotype" panose="02040502050505030304" pitchFamily="18" charset="0"/>
            </a:endParaRPr>
          </a:p>
          <a:p>
            <a:pPr marL="457200" indent="-457200" algn="just">
              <a:buFont typeface="Arial" panose="02080604020202020204" pitchFamily="34" charset="0"/>
              <a:buChar char="•"/>
            </a:pPr>
            <a:r>
              <a:rPr lang="en-US" sz="2400">
                <a:latin typeface="Palatino Linotype" panose="02040502050505030304" pitchFamily="18" charset="0"/>
                <a:cs typeface="Palatino Linotype" panose="02040502050505030304" pitchFamily="18" charset="0"/>
              </a:rPr>
              <a:t>Your support and involvement have made this event a resounding success. </a:t>
            </a:r>
            <a:endParaRPr lang="en-US" sz="2400">
              <a:latin typeface="Palatino Linotype" panose="02040502050505030304" pitchFamily="18" charset="0"/>
              <a:cs typeface="Palatino Linotype" panose="02040502050505030304" pitchFamily="18" charset="0"/>
            </a:endParaRPr>
          </a:p>
          <a:p>
            <a:pPr marL="457200" indent="-457200" algn="just">
              <a:buFont typeface="Arial" panose="02080604020202020204" pitchFamily="34" charset="0"/>
              <a:buChar char="•"/>
            </a:pPr>
            <a:r>
              <a:rPr lang="en-US" sz="2400">
                <a:latin typeface="Palatino Linotype" panose="02040502050505030304" pitchFamily="18" charset="0"/>
                <a:cs typeface="Palatino Linotype" panose="02040502050505030304" pitchFamily="18" charset="0"/>
              </a:rPr>
              <a:t>Thank you all!</a:t>
            </a:r>
            <a:endParaRPr lang="en-US" sz="2400">
              <a:latin typeface="Palatino Linotype" panose="02040502050505030304" pitchFamily="18" charset="0"/>
              <a:cs typeface="Palatino Linotype" panose="02040502050505030304" pitchFamily="18" charset="0"/>
            </a:endParaRPr>
          </a:p>
        </p:txBody>
      </p:sp>
      <p:pic>
        <p:nvPicPr>
          <p:cNvPr id="141" name="Content Placeholder 140"/>
          <p:cNvPicPr>
            <a:picLocks noGrp="1" noChangeAspect="1"/>
          </p:cNvPicPr>
          <p:nvPr>
            <p:ph idx="1"/>
          </p:nvPr>
        </p:nvPicPr>
        <p:blipFill>
          <a:blip r:embed="rId1"/>
          <a:srcRect b="17607"/>
          <a:stretch>
            <a:fillRect/>
          </a:stretch>
        </p:blipFill>
        <p:spPr>
          <a:xfrm>
            <a:off x="8143875" y="1753870"/>
            <a:ext cx="3971290" cy="3393440"/>
          </a:xfrm>
          <a:prstGeom prst="rect">
            <a:avLst/>
          </a:prstGeom>
          <a:noFill/>
          <a:ln w="9525">
            <a:noFill/>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4751851" cy="6858000"/>
          </a:xfrm>
          <a:solidFill>
            <a:srgbClr val="00B050"/>
          </a:solidFill>
          <a:ln>
            <a:solidFill>
              <a:srgbClr val="00B050"/>
            </a:solidFill>
          </a:ln>
        </p:spPr>
        <p:txBody>
          <a:bodyPr rtlCol="0">
            <a:normAutofit/>
          </a:bodyPr>
          <a:lstStyle/>
          <a:p>
            <a:pPr>
              <a:defRPr/>
            </a:pPr>
            <a:r>
              <a:rPr lang="en-US" b="1" dirty="0">
                <a:latin typeface="Palatino Linotype" panose="02040502050505030304" pitchFamily="18" charset="0"/>
              </a:rPr>
              <a:t>Thank you for listening.</a:t>
            </a:r>
            <a:endParaRPr lang="en-US" b="1" dirty="0">
              <a:latin typeface="Palatino Linotype" panose="02040502050505030304" pitchFamily="18" charset="0"/>
            </a:endParaRPr>
          </a:p>
        </p:txBody>
      </p:sp>
    </p:spTree>
  </p:cSld>
  <p:clrMapOvr>
    <a:masterClrMapping/>
  </p:clrMapOvr>
  <p:transition spd="slow"/>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53820" y="2343785"/>
            <a:ext cx="10598150" cy="2171065"/>
          </a:xfrm>
          <a:prstGeom prst="rect">
            <a:avLst/>
          </a:prstGeom>
          <a:noFill/>
        </p:spPr>
        <p:txBody>
          <a:bodyPr wrap="square" rtlCol="0">
            <a:spAutoFit/>
          </a:bodyPr>
          <a:lstStyle/>
          <a:p>
            <a:pPr marL="0" indent="0" algn="ctr">
              <a:lnSpc>
                <a:spcPct val="130000"/>
              </a:lnSpc>
              <a:buNone/>
            </a:pPr>
            <a:r>
              <a:rPr lang="en-US" altLang="en-US" sz="5200" b="1" dirty="0">
                <a:solidFill>
                  <a:srgbClr val="00B050"/>
                </a:solidFill>
                <a:effectLst>
                  <a:outerShdw blurRad="38100" dist="38100" dir="2700000" algn="tl">
                    <a:srgbClr val="000000">
                      <a:alpha val="43137"/>
                    </a:srgbClr>
                  </a:outerShdw>
                </a:effectLst>
                <a:latin typeface="Palatino Linotype" panose="02040502050505030304" pitchFamily="18" charset="0"/>
                <a:cs typeface="Palatino Linotype" panose="02040502050505030304" pitchFamily="18" charset="0"/>
                <a:sym typeface="+mn-ea"/>
              </a:rPr>
              <a:t>Will Artificial Intelligence serve humanity or control it?</a:t>
            </a:r>
            <a:endParaRPr lang="en-US" altLang="en-US" sz="5200" b="1" dirty="0">
              <a:solidFill>
                <a:srgbClr val="00B050"/>
              </a:solidFill>
              <a:effectLst>
                <a:outerShdw blurRad="38100" dist="38100" dir="2700000" algn="tl">
                  <a:srgbClr val="000000">
                    <a:alpha val="43137"/>
                  </a:srgbClr>
                </a:outerShdw>
              </a:effectLst>
              <a:latin typeface="Palatino Linotype" panose="02040502050505030304" pitchFamily="18" charset="0"/>
              <a:cs typeface="Palatino Linotype" panose="02040502050505030304" pitchFamily="18" charset="0"/>
              <a:sym typeface="+mn-ea"/>
            </a:endParaRPr>
          </a:p>
        </p:txBody>
      </p:sp>
    </p:spTree>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p:nvPr/>
        </p:nvSpPr>
        <p:spPr>
          <a:xfrm>
            <a:off x="0" y="64574"/>
            <a:ext cx="12192000" cy="864095"/>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defRPr/>
            </a:pPr>
            <a:r>
              <a:rPr kumimoji="0" lang="en-US" altLang="ko-KR" sz="4400" b="1" i="0" u="none" strike="noStrike" kern="1200" cap="none" spc="0" normalizeH="0" baseline="0" noProof="0" dirty="0">
                <a:ln>
                  <a:noFill/>
                </a:ln>
                <a:solidFill>
                  <a:srgbClr val="00B050"/>
                </a:solidFill>
                <a:effectLst>
                  <a:outerShdw blurRad="38100" dist="38100" dir="2700000" algn="tl">
                    <a:srgbClr val="000000">
                      <a:alpha val="43137"/>
                    </a:srgbClr>
                  </a:outerShdw>
                </a:effectLst>
                <a:uLnTx/>
                <a:uFillTx/>
                <a:latin typeface="Palatino Linotype" panose="02040502050505030304" pitchFamily="18" charset="0"/>
                <a:ea typeface="Malgun Gothic" panose="020B0503020000020004" pitchFamily="50" charset="-127"/>
                <a:cs typeface="Palatino Linotype" panose="02040502050505030304" pitchFamily="18" charset="0"/>
              </a:rPr>
              <a:t>Evolution</a:t>
            </a:r>
            <a:endParaRPr kumimoji="0" lang="en-US" altLang="ko-KR" sz="4400" b="1" i="0" u="none" strike="noStrike" kern="1200" cap="none" spc="0" normalizeH="0" baseline="0" noProof="0" dirty="0">
              <a:ln>
                <a:noFill/>
              </a:ln>
              <a:solidFill>
                <a:srgbClr val="00B050"/>
              </a:solidFill>
              <a:effectLst>
                <a:outerShdw blurRad="38100" dist="38100" dir="2700000" algn="tl">
                  <a:srgbClr val="000000">
                    <a:alpha val="43137"/>
                  </a:srgbClr>
                </a:outerShdw>
              </a:effectLst>
              <a:uLnTx/>
              <a:uFillTx/>
              <a:latin typeface="Palatino Linotype" panose="02040502050505030304" pitchFamily="18" charset="0"/>
              <a:ea typeface="Malgun Gothic" panose="020B0503020000020004" pitchFamily="50" charset="-127"/>
              <a:cs typeface="Palatino Linotype" panose="02040502050505030304" pitchFamily="18" charset="0"/>
            </a:endParaRPr>
          </a:p>
        </p:txBody>
      </p:sp>
      <p:pic>
        <p:nvPicPr>
          <p:cNvPr id="4" name="Picture 3"/>
          <p:cNvPicPr>
            <a:picLocks noChangeAspect="1"/>
          </p:cNvPicPr>
          <p:nvPr/>
        </p:nvPicPr>
        <p:blipFill>
          <a:blip r:embed="rId1"/>
          <a:stretch>
            <a:fillRect/>
          </a:stretch>
        </p:blipFill>
        <p:spPr>
          <a:xfrm>
            <a:off x="7352845" y="806006"/>
            <a:ext cx="4229556" cy="4044860"/>
          </a:xfrm>
          <a:prstGeom prst="rect">
            <a:avLst/>
          </a:prstGeom>
        </p:spPr>
      </p:pic>
      <p:pic>
        <p:nvPicPr>
          <p:cNvPr id="8" name="Picture 7"/>
          <p:cNvPicPr>
            <a:picLocks noChangeAspect="1"/>
          </p:cNvPicPr>
          <p:nvPr/>
        </p:nvPicPr>
        <p:blipFill>
          <a:blip r:embed="rId2"/>
          <a:stretch>
            <a:fillRect/>
          </a:stretch>
        </p:blipFill>
        <p:spPr>
          <a:xfrm>
            <a:off x="1663852" y="928669"/>
            <a:ext cx="4744112" cy="4029637"/>
          </a:xfrm>
          <a:prstGeom prst="rect">
            <a:avLst/>
          </a:prstGeom>
        </p:spPr>
      </p:pic>
      <p:sp>
        <p:nvSpPr>
          <p:cNvPr id="10" name="TextBox 9"/>
          <p:cNvSpPr txBox="1"/>
          <p:nvPr/>
        </p:nvSpPr>
        <p:spPr>
          <a:xfrm>
            <a:off x="1663852" y="4991989"/>
            <a:ext cx="4744112"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In just a decade, cameramen and pilots have seen their roles replaced. </a:t>
            </a:r>
            <a:endParaRPr kumimoji="0" lang="en-US" sz="2000" b="1" i="0" u="none" strike="noStrike" kern="1200" cap="none" spc="0" normalizeH="0" baseline="0" noProof="0" dirty="0">
              <a:ln>
                <a:noFill/>
              </a:ln>
              <a:solidFill>
                <a:prstClr val="black"/>
              </a:solidFill>
              <a:effectLst/>
              <a:uLnTx/>
              <a:uFillTx/>
              <a:latin typeface="Calibri"/>
              <a:ea typeface="+mn-ea"/>
              <a:cs typeface="+mn-cs"/>
            </a:endParaRPr>
          </a:p>
        </p:txBody>
      </p:sp>
      <p:sp>
        <p:nvSpPr>
          <p:cNvPr id="11" name="TextBox 10"/>
          <p:cNvSpPr txBox="1"/>
          <p:nvPr/>
        </p:nvSpPr>
        <p:spPr>
          <a:xfrm>
            <a:off x="7154724" y="4918612"/>
            <a:ext cx="5281116"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GB" sz="2000" b="1" i="0" u="none" strike="noStrike" kern="1200" cap="none" spc="0" normalizeH="0" baseline="0" noProof="0" dirty="0">
                <a:ln>
                  <a:noFill/>
                </a:ln>
                <a:solidFill>
                  <a:prstClr val="black"/>
                </a:solidFill>
                <a:effectLst/>
                <a:uLnTx/>
                <a:uFillTx/>
                <a:latin typeface="Calibri"/>
                <a:ea typeface="+mn-ea"/>
                <a:cs typeface="+mn-cs"/>
              </a:rPr>
              <a:t>In just a decade, all those separate devices have merged into a single, multifunctional device</a:t>
            </a:r>
            <a:endParaRPr kumimoji="0" lang="en-US" sz="2000" b="1" i="0" u="none" strike="noStrike" kern="1200" cap="none" spc="0" normalizeH="0" baseline="0" noProof="0" dirty="0">
              <a:ln>
                <a:noFill/>
              </a:ln>
              <a:solidFill>
                <a:prstClr val="black"/>
              </a:solidFill>
              <a:effectLst/>
              <a:uLnTx/>
              <a:uFillTx/>
              <a:latin typeface="Calibri"/>
              <a:ea typeface="+mn-ea"/>
              <a:cs typeface="+mn-cs"/>
            </a:endParaRPr>
          </a:p>
        </p:txBody>
      </p:sp>
      <p:sp>
        <p:nvSpPr>
          <p:cNvPr id="12" name="TextBox 11"/>
          <p:cNvSpPr txBox="1"/>
          <p:nvPr/>
        </p:nvSpPr>
        <p:spPr>
          <a:xfrm>
            <a:off x="1356360" y="5660181"/>
            <a:ext cx="10835640"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a:ln>
                  <a:noFill/>
                </a:ln>
                <a:solidFill>
                  <a:srgbClr val="00B050"/>
                </a:solidFill>
                <a:effectLst/>
                <a:uLnTx/>
                <a:uFillTx/>
                <a:latin typeface="Palatino Linotype" panose="02040502050505030304" pitchFamily="18" charset="0"/>
                <a:ea typeface="+mn-ea"/>
                <a:cs typeface="+mn-cs"/>
              </a:rPr>
              <a:t>Now is the time to upgrade your skills, embrace collaboration, and prepare for the journey ahead</a:t>
            </a:r>
            <a:r>
              <a:rPr kumimoji="0" lang="en-GB" sz="2800" b="1" i="0" u="none" strike="noStrike" kern="1200" cap="none" spc="0" normalizeH="0" baseline="0" noProof="0" dirty="0">
                <a:ln>
                  <a:noFill/>
                </a:ln>
                <a:solidFill>
                  <a:srgbClr val="00B050"/>
                </a:solidFill>
                <a:effectLst/>
                <a:uLnTx/>
                <a:uFillTx/>
                <a:latin typeface="Palatino Linotype" panose="02040502050505030304" pitchFamily="18" charset="0"/>
                <a:ea typeface="+mn-ea"/>
                <a:cs typeface="+mn-cs"/>
              </a:rPr>
              <a:t>.</a:t>
            </a:r>
            <a:endParaRPr kumimoji="0" lang="en-US" sz="2800" b="1" i="0" u="none" strike="noStrike" kern="1200" cap="none" spc="0" normalizeH="0" baseline="0" noProof="0" dirty="0">
              <a:ln>
                <a:noFill/>
              </a:ln>
              <a:solidFill>
                <a:srgbClr val="00B050"/>
              </a:solidFill>
              <a:effectLst/>
              <a:uLnTx/>
              <a:uFillTx/>
              <a:latin typeface="Palatino Linotype" panose="02040502050505030304" pitchFamily="18" charset="0"/>
              <a:ea typeface="+mn-ea"/>
              <a:cs typeface="+mn-cs"/>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p:cNvGraphicFramePr/>
          <p:nvPr/>
        </p:nvGraphicFramePr>
        <p:xfrm>
          <a:off x="-1" y="0"/>
          <a:ext cx="6626087" cy="414669"/>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sp>
        <p:nvSpPr>
          <p:cNvPr id="4" name="Slide Number Placeholder 3"/>
          <p:cNvSpPr>
            <a:spLocks noGrp="1"/>
          </p:cNvSpPr>
          <p:nvPr>
            <p:ph type="sldNum" sz="quarter" idx="4294967295"/>
          </p:nvPr>
        </p:nvSpPr>
        <p:spPr>
          <a:xfrm>
            <a:off x="11460480" y="6332855"/>
            <a:ext cx="731520" cy="524510"/>
          </a:xfr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D57F1E4F-1CFF-5643-939E-217C01CDF565}" type="slidenum">
              <a:rPr kumimoji="0" lang="en-US" sz="1000" b="0" i="0" u="none" strike="noStrike" kern="1200" cap="none" spc="0" normalizeH="0" baseline="0" noProof="0" smtClean="0">
                <a:ln>
                  <a:noFill/>
                </a:ln>
                <a:solidFill>
                  <a:prstClr val="black">
                    <a:tint val="75000"/>
                  </a:prstClr>
                </a:solidFill>
                <a:effectLst/>
                <a:uLnTx/>
                <a:uFillTx/>
                <a:latin typeface="Calibri"/>
                <a:ea typeface="+mn-ea"/>
                <a:cs typeface="+mn-cs"/>
              </a:rPr>
            </a:fld>
            <a:endParaRPr kumimoji="0" lang="en-US" sz="10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14" name="Title 1"/>
          <p:cNvSpPr>
            <a:spLocks noGrp="1"/>
          </p:cNvSpPr>
          <p:nvPr>
            <p:ph type="title"/>
          </p:nvPr>
        </p:nvSpPr>
        <p:spPr>
          <a:xfrm>
            <a:off x="414655" y="231775"/>
            <a:ext cx="11360785" cy="1295400"/>
          </a:xfrm>
          <a:noFill/>
          <a:ln w="76200">
            <a:noFill/>
            <a:prstDash val="solid"/>
          </a:ln>
          <a:extLst>
            <a:ext uri="{909E8E84-426E-40DD-AFC4-6F175D3DCCD1}">
              <a14:hiddenFill xmlns:a14="http://schemas.microsoft.com/office/drawing/2010/main">
                <a:solidFill>
                  <a:schemeClr val="accent2"/>
                </a:solidFill>
              </a14:hiddenFill>
            </a:ext>
          </a:extLst>
        </p:spPr>
        <p:style>
          <a:lnRef idx="2">
            <a:schemeClr val="accent2"/>
          </a:lnRef>
          <a:fillRef idx="1">
            <a:schemeClr val="lt1"/>
          </a:fillRef>
          <a:effectRef idx="0">
            <a:schemeClr val="accent2"/>
          </a:effectRef>
          <a:fontRef idx="minor">
            <a:schemeClr val="dk1"/>
          </a:fontRef>
        </p:style>
        <p:txBody>
          <a:bodyPr anchor="ctr">
            <a:noAutofit/>
          </a:bodyPr>
          <a:lstStyle/>
          <a:p>
            <a:pPr algn="ctr"/>
            <a:r>
              <a:rPr lang="en-US" altLang="en-GB" sz="5400" b="1" dirty="0">
                <a:solidFill>
                  <a:srgbClr val="FF0000"/>
                </a:solidFill>
                <a:effectLst>
                  <a:outerShdw blurRad="38100" dist="38100" dir="2700000" algn="tl">
                    <a:srgbClr val="000000">
                      <a:alpha val="43137"/>
                    </a:srgbClr>
                  </a:outerShdw>
                </a:effectLst>
                <a:latin typeface="Berlin Sans FB Demi" panose="020E0802020502020306" charset="0"/>
                <a:cs typeface="Berlin Sans FB Demi" panose="020E0802020502020306" charset="0"/>
              </a:rPr>
              <a:t>Where are the Typists?                                                    What of Nitel Boys?</a:t>
            </a:r>
            <a:endParaRPr lang="en-US" altLang="en-GB" sz="5400" b="1" dirty="0">
              <a:solidFill>
                <a:srgbClr val="FF0000"/>
              </a:solidFill>
              <a:effectLst>
                <a:outerShdw blurRad="38100" dist="38100" dir="2700000" algn="tl">
                  <a:srgbClr val="000000">
                    <a:alpha val="43137"/>
                  </a:srgbClr>
                </a:outerShdw>
              </a:effectLst>
              <a:latin typeface="Berlin Sans FB Demi" panose="020E0802020502020306" charset="0"/>
              <a:cs typeface="Berlin Sans FB Demi" panose="020E0802020502020306" charset="0"/>
            </a:endParaRPr>
          </a:p>
        </p:txBody>
      </p:sp>
      <p:pic>
        <p:nvPicPr>
          <p:cNvPr id="9" name="Content Placeholder 8"/>
          <p:cNvPicPr>
            <a:picLocks noGrp="1" noChangeAspect="1"/>
          </p:cNvPicPr>
          <p:nvPr>
            <p:ph idx="1"/>
          </p:nvPr>
        </p:nvPicPr>
        <p:blipFill>
          <a:blip r:embed="rId6">
            <a:extLst>
              <a:ext uri="{28A0092B-C50C-407E-A947-70E740481C1C}">
                <a14:useLocalDpi xmlns:a14="http://schemas.microsoft.com/office/drawing/2010/main" val="0"/>
              </a:ext>
            </a:extLst>
          </a:blip>
          <a:stretch>
            <a:fillRect/>
          </a:stretch>
        </p:blipFill>
        <p:spPr>
          <a:xfrm>
            <a:off x="7057390" y="2350770"/>
            <a:ext cx="4820920" cy="3146425"/>
          </a:xfrm>
          <a:prstGeom prst="rect">
            <a:avLst/>
          </a:prstGeom>
        </p:spPr>
      </p:pic>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85265" y="2322195"/>
            <a:ext cx="5429250" cy="316865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p:nvPr/>
        </p:nvSpPr>
        <p:spPr>
          <a:xfrm>
            <a:off x="0" y="307779"/>
            <a:ext cx="12192000" cy="864095"/>
          </a:xfrm>
          <a:prstGeom prst="rect">
            <a:avLst/>
          </a:prstGeom>
        </p:spPr>
        <p:txBody>
          <a:bodyPr>
            <a:normAutofit fontScale="9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defRPr/>
            </a:pPr>
            <a:r>
              <a:rPr kumimoji="0" lang="en-US" altLang="ko-KR" sz="3600" b="0" i="0" u="none" strike="noStrike" kern="1200" cap="none" spc="0" normalizeH="0" baseline="0" noProof="0" dirty="0">
                <a:ln>
                  <a:noFill/>
                </a:ln>
                <a:solidFill>
                  <a:prstClr val="black"/>
                </a:solidFill>
                <a:effectLst/>
                <a:uLnTx/>
                <a:uFillTx/>
                <a:latin typeface="Arial Black" panose="020B0A04020102020204" pitchFamily="34" charset="0"/>
                <a:ea typeface="Malgun Gothic" panose="020B0503020000020004" pitchFamily="50" charset="-127"/>
                <a:cs typeface="+mj-cs"/>
              </a:rPr>
              <a:t>Where is Kodak today? </a:t>
            </a:r>
            <a:endParaRPr kumimoji="0" lang="en-US" altLang="ko-KR" sz="3600" b="0" i="0" u="none" strike="noStrike" kern="1200" cap="none" spc="0" normalizeH="0" baseline="0" noProof="0" dirty="0">
              <a:ln>
                <a:noFill/>
              </a:ln>
              <a:solidFill>
                <a:prstClr val="black"/>
              </a:solidFill>
              <a:effectLst/>
              <a:uLnTx/>
              <a:uFillTx/>
              <a:latin typeface="Arial Black" panose="020B0A04020102020204" pitchFamily="34" charset="0"/>
              <a:ea typeface="Malgun Gothic" panose="020B0503020000020004" pitchFamily="50" charset="-127"/>
              <a:cs typeface="+mj-cs"/>
            </a:endParaRPr>
          </a:p>
          <a:p>
            <a:pPr marL="0" marR="0" lvl="0" indent="0" algn="ctr" defTabSz="914400" rtl="0" eaLnBrk="1" fontAlgn="auto" latinLnBrk="0" hangingPunct="1">
              <a:lnSpc>
                <a:spcPct val="90000"/>
              </a:lnSpc>
              <a:spcBef>
                <a:spcPct val="0"/>
              </a:spcBef>
              <a:spcAft>
                <a:spcPts val="0"/>
              </a:spcAft>
              <a:buClrTx/>
              <a:buSzTx/>
              <a:buFontTx/>
              <a:buNone/>
              <a:defRPr/>
            </a:pPr>
            <a:r>
              <a:rPr kumimoji="0" lang="en-US" altLang="ko-KR" sz="3600" b="0" i="0" u="none" strike="noStrike" kern="1200" cap="none" spc="0" normalizeH="0" baseline="0" noProof="0" dirty="0">
                <a:ln>
                  <a:noFill/>
                </a:ln>
                <a:solidFill>
                  <a:prstClr val="black"/>
                </a:solidFill>
                <a:effectLst/>
                <a:uLnTx/>
                <a:uFillTx/>
                <a:latin typeface="Arial Black" panose="020B0A04020102020204" pitchFamily="34" charset="0"/>
                <a:ea typeface="Malgun Gothic" panose="020B0503020000020004" pitchFamily="50" charset="-127"/>
                <a:cs typeface="+mj-cs"/>
              </a:rPr>
              <a:t>Remember the Kodak Experience.....</a:t>
            </a:r>
            <a:endParaRPr kumimoji="0" lang="en-US" altLang="ko-KR" sz="3600" b="0" i="0" u="none" strike="noStrike" kern="1200" cap="none" spc="0" normalizeH="0" baseline="0" noProof="0" dirty="0">
              <a:ln>
                <a:noFill/>
              </a:ln>
              <a:solidFill>
                <a:prstClr val="black"/>
              </a:solidFill>
              <a:effectLst/>
              <a:uLnTx/>
              <a:uFillTx/>
              <a:latin typeface="Arial Black" panose="020B0A04020102020204" pitchFamily="34" charset="0"/>
              <a:ea typeface="Malgun Gothic" panose="020B0503020000020004" pitchFamily="50" charset="-127"/>
              <a:cs typeface="+mj-cs"/>
            </a:endParaRPr>
          </a:p>
        </p:txBody>
      </p:sp>
      <p:pic>
        <p:nvPicPr>
          <p:cNvPr id="2" name="Picture 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68179" y="1277353"/>
            <a:ext cx="6027821" cy="5099384"/>
          </a:xfrm>
          <a:prstGeom prst="rect">
            <a:avLst/>
          </a:prstGeom>
        </p:spPr>
      </p:pic>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33433" y="1277353"/>
            <a:ext cx="5752194" cy="5099384"/>
          </a:xfrm>
          <a:prstGeom prst="rect">
            <a:avLst/>
          </a:prstGeom>
        </p:spPr>
      </p:pic>
    </p:spTree>
  </p:cSld>
  <p:clrMapOvr>
    <a:masterClrMapping/>
  </p:clrMapOvr>
</p:sld>
</file>

<file path=ppt/tags/tag1.xml><?xml version="1.0" encoding="utf-8"?>
<p:tagLst xmlns:p="http://schemas.openxmlformats.org/presentationml/2006/main">
  <p:tag name="TABLE_ENDDRAG_ORIGIN_RECT" val="852*395"/>
  <p:tag name="TABLE_ENDDRAG_RECT" val="96*118*852*395"/>
</p:tagLst>
</file>

<file path=ppt/tags/tag2.xml><?xml version="1.0" encoding="utf-8"?>
<p:tagLst xmlns:p="http://schemas.openxmlformats.org/presentationml/2006/main">
  <p:tag name="TABLE_ENDDRAG_ORIGIN_RECT" val="852*395"/>
  <p:tag name="TABLE_ENDDRAG_RECT" val="96*118*852*395"/>
</p:tagLst>
</file>

<file path=ppt/tags/tag3.xml><?xml version="1.0" encoding="utf-8"?>
<p:tagLst xmlns:p="http://schemas.openxmlformats.org/presentationml/2006/main">
  <p:tag name="TABLE_ENDDRAG_ORIGIN_RECT" val="852*395"/>
  <p:tag name="TABLE_ENDDRAG_RECT" val="96*118*852*395"/>
</p:tagLst>
</file>

<file path=ppt/theme/_rels/theme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image" Target="../media/image1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Main Event">
  <a:themeElements>
    <a:clrScheme name="Main Event">
      <a:dk1>
        <a:sysClr val="windowText" lastClr="000000"/>
      </a:dk1>
      <a:lt1>
        <a:sysClr val="window" lastClr="FFFFFF"/>
      </a:lt1>
      <a:dk2>
        <a:srgbClr val="424242"/>
      </a:dk2>
      <a:lt2>
        <a:srgbClr val="C8C8C8"/>
      </a:lt2>
      <a:accent1>
        <a:srgbClr val="B80E0F"/>
      </a:accent1>
      <a:accent2>
        <a:srgbClr val="A6987D"/>
      </a:accent2>
      <a:accent3>
        <a:srgbClr val="7F9A71"/>
      </a:accent3>
      <a:accent4>
        <a:srgbClr val="64969F"/>
      </a:accent4>
      <a:accent5>
        <a:srgbClr val="9B75B2"/>
      </a:accent5>
      <a:accent6>
        <a:srgbClr val="80737A"/>
      </a:accent6>
      <a:hlink>
        <a:srgbClr val="F21213"/>
      </a:hlink>
      <a:folHlink>
        <a:srgbClr val="B6A394"/>
      </a:folHlink>
    </a:clrScheme>
    <a:fontScheme name="Custom 2">
      <a:majorFont>
        <a:latin typeface="Impact"/>
        <a:ea typeface=""/>
        <a:cs typeface=""/>
      </a:majorFont>
      <a:minorFont>
        <a:latin typeface="Georgia"/>
        <a:ea typeface=""/>
        <a:cs typeface=""/>
      </a:minorFont>
    </a:fontScheme>
    <a:fmtScheme name="Main Event">
      <a:fillStyleLst>
        <a:solidFill>
          <a:schemeClr val="phClr"/>
        </a:solidFill>
        <a:solidFill>
          <a:schemeClr val="phClr">
            <a:tint val="69000"/>
            <a:satMod val="105000"/>
            <a:lumMod val="110000"/>
          </a:schemeClr>
        </a:solidFill>
        <a:blipFill>
          <a:blip xmlns:r="http://schemas.openxmlformats.org/officeDocument/2006/relationships" r:embed="rId1">
            <a:duotone>
              <a:schemeClr val="phClr">
                <a:shade val="88000"/>
                <a:lumMod val="88000"/>
              </a:schemeClr>
              <a:schemeClr val="phClr"/>
            </a:duotone>
          </a:blip>
          <a:tile tx="0" ty="0" sx="100000" sy="100000" flip="none" algn="tl"/>
        </a:blipFill>
      </a:fillStyleLst>
      <a:lnStyleLst>
        <a:ln w="9525" cap="flat" cmpd="sng" algn="ctr">
          <a:solidFill>
            <a:schemeClr val="phClr">
              <a:shade val="60000"/>
            </a:scheme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effectStyle>
        <a:effectStyle>
          <a:effectLst>
            <a:outerShdw blurRad="25400" dist="127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88000"/>
              </a:schemeClr>
            </a:gs>
          </a:gsLst>
          <a:lin ang="5400000" scaled="0"/>
        </a:gradFill>
        <a:blipFill>
          <a:blip xmlns:r="http://schemas.openxmlformats.org/officeDocument/2006/relationships" r:embed="rId2">
            <a:duotone>
              <a:schemeClr val="phClr">
                <a:shade val="48000"/>
                <a:satMod val="110000"/>
                <a:lumMod val="40000"/>
              </a:schemeClr>
              <a:schemeClr val="phClr">
                <a:tint val="90000"/>
                <a:lumMod val="106000"/>
              </a:schemeClr>
            </a:duotone>
          </a:blip>
          <a:stretch>
            <a:fillRect/>
          </a:stretch>
        </a:blip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15679</Words>
  <Application>WPS Presentation</Application>
  <PresentationFormat>Widescreen</PresentationFormat>
  <Paragraphs>474</Paragraphs>
  <Slides>55</Slides>
  <Notes>25</Notes>
  <HiddenSlides>0</HiddenSlides>
  <MMClips>0</MMClips>
  <ScaleCrop>false</ScaleCrop>
  <HeadingPairs>
    <vt:vector size="6" baseType="variant">
      <vt:variant>
        <vt:lpstr>已用的字体</vt:lpstr>
      </vt:variant>
      <vt:variant>
        <vt:i4>27</vt:i4>
      </vt:variant>
      <vt:variant>
        <vt:lpstr>主题</vt:lpstr>
      </vt:variant>
      <vt:variant>
        <vt:i4>3</vt:i4>
      </vt:variant>
      <vt:variant>
        <vt:lpstr>幻灯片标题</vt:lpstr>
      </vt:variant>
      <vt:variant>
        <vt:i4>55</vt:i4>
      </vt:variant>
    </vt:vector>
  </HeadingPairs>
  <TitlesOfParts>
    <vt:vector size="85" baseType="lpstr">
      <vt:lpstr>Arial</vt:lpstr>
      <vt:lpstr>SimSun</vt:lpstr>
      <vt:lpstr>Wingdings</vt:lpstr>
      <vt:lpstr>Montserrat</vt:lpstr>
      <vt:lpstr>Montserrat</vt:lpstr>
      <vt:lpstr>Montserrat Medium</vt:lpstr>
      <vt:lpstr>Malgun Gothic</vt:lpstr>
      <vt:lpstr>Palatino Linotype</vt:lpstr>
      <vt:lpstr>Times New Roman</vt:lpstr>
      <vt:lpstr>Arial</vt:lpstr>
      <vt:lpstr>Calibri</vt:lpstr>
      <vt:lpstr>Berlin Sans FB Demi</vt:lpstr>
      <vt:lpstr>Arial Black</vt:lpstr>
      <vt:lpstr>Georgia</vt:lpstr>
      <vt:lpstr>Calibri Light</vt:lpstr>
      <vt:lpstr>Wingdings</vt:lpstr>
      <vt:lpstr>DejaVu Sans</vt:lpstr>
      <vt:lpstr>Noto Rashi Hebrew</vt:lpstr>
      <vt:lpstr>微软雅黑</vt:lpstr>
      <vt:lpstr>Droid Sans Fallback</vt:lpstr>
      <vt:lpstr>Arial Unicode MS</vt:lpstr>
      <vt:lpstr>Impact</vt:lpstr>
      <vt:lpstr>URW Bookman</vt:lpstr>
      <vt:lpstr>Noto Nastaliq Urdu</vt:lpstr>
      <vt:lpstr>C059</vt:lpstr>
      <vt:lpstr>Z003</vt:lpstr>
      <vt:lpstr>Noto Sans CJK HK</vt:lpstr>
      <vt:lpstr>Office Theme</vt:lpstr>
      <vt:lpstr>1_Office Theme</vt:lpstr>
      <vt:lpstr>Main Event</vt:lpstr>
      <vt:lpstr>Prospects and Problems of Artificial Intelligence  Prof. Abiodun Musa Aibinu, Vice-Chancellor/Chief Executive and Academic Officer, Summit University Offa,  Kwara State, Nigeria. </vt:lpstr>
      <vt:lpstr>PowerPoint 演示文稿</vt:lpstr>
      <vt:lpstr>About the Presenter</vt:lpstr>
      <vt:lpstr>PowerPoint 演示文稿</vt:lpstr>
      <vt:lpstr>Overview</vt:lpstr>
      <vt:lpstr>PowerPoint 演示文稿</vt:lpstr>
      <vt:lpstr>PowerPoint 演示文稿</vt:lpstr>
      <vt:lpstr>Where are the Typists?                                                    What of Nitel Boys?</vt:lpstr>
      <vt:lpstr>PowerPoint 演示文稿</vt:lpstr>
      <vt:lpstr>Kodak story</vt:lpstr>
      <vt:lpstr>LESSONS FROM Kodak DEMISE</vt:lpstr>
      <vt:lpstr>next big things </vt:lpstr>
      <vt:lpstr>Let us go back in History</vt:lpstr>
      <vt:lpstr>PowerPoint 演示文稿</vt:lpstr>
      <vt:lpstr>PowerPoint 演示文稿</vt:lpstr>
      <vt:lpstr> The  Industrial Revolution</vt:lpstr>
      <vt:lpstr>The Industrial Revolutions – 1IR to 4IR</vt:lpstr>
      <vt:lpstr>The Industrial Revolutions (IR)</vt:lpstr>
      <vt:lpstr>Cyber-Physical Systems (CPS)</vt:lpstr>
      <vt:lpstr>Industry 4.0 and Emerging Technologies</vt:lpstr>
      <vt:lpstr>What are Emerging Technologies?</vt:lpstr>
      <vt:lpstr>PowerPoint 演示文稿</vt:lpstr>
      <vt:lpstr>Conceptual Clarification  </vt:lpstr>
      <vt:lpstr>PowerPoint 演示文稿</vt:lpstr>
      <vt:lpstr>PowerPoint 演示文稿</vt:lpstr>
      <vt:lpstr>AI Generations (AIG)</vt:lpstr>
      <vt:lpstr>AI Generations (AIG)- Cont’d</vt:lpstr>
      <vt:lpstr>PowerPoint 演示文稿</vt:lpstr>
      <vt:lpstr>PowerPoint 演示文稿</vt:lpstr>
      <vt:lpstr>Islam and Knowledge</vt:lpstr>
      <vt:lpstr>PowerPoint 演示文稿</vt:lpstr>
      <vt:lpstr>PowerPoint 演示文稿</vt:lpstr>
      <vt:lpstr>Prospects of Artificial Intelligence for Muslims</vt:lpstr>
      <vt:lpstr>PowerPoint 演示文稿</vt:lpstr>
      <vt:lpstr>PowerPoint 演示文稿</vt:lpstr>
      <vt:lpstr>PowerPoint 演示文稿</vt:lpstr>
      <vt:lpstr>Prospects of Artificial Intelligence for Society</vt:lpstr>
      <vt:lpstr>PowerPoint 演示文稿</vt:lpstr>
      <vt:lpstr>PowerPoint 演示文稿</vt:lpstr>
      <vt:lpstr>PowerPoint 演示文稿</vt:lpstr>
      <vt:lpstr>Problems and Challenges of Artificial Intelligence</vt:lpstr>
      <vt:lpstr>PowerPoint 演示文稿</vt:lpstr>
      <vt:lpstr>PowerPoint 演示文稿</vt:lpstr>
      <vt:lpstr>PowerPoint 演示文稿</vt:lpstr>
      <vt:lpstr>Islamic Ethical Concerns</vt:lpstr>
      <vt:lpstr>PowerPoint 演示文稿</vt:lpstr>
      <vt:lpstr>PowerPoint 演示文稿</vt:lpstr>
      <vt:lpstr>PowerPoint 演示文稿</vt:lpstr>
      <vt:lpstr>Islamic Guidelines for Using Artificial Intelligence</vt:lpstr>
      <vt:lpstr>PowerPoint 演示文稿</vt:lpstr>
      <vt:lpstr>PowerPoint 演示文稿</vt:lpstr>
      <vt:lpstr>Call to Action</vt:lpstr>
      <vt:lpstr>Conclusion</vt:lpstr>
      <vt:lpstr>Acknowledgement</vt:lpstr>
      <vt:lpstr>Thank you for listening.</vt:lpstr>
    </vt:vector>
  </TitlesOfParts>
  <Company>HP</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Jibril Bala</dc:creator>
  <cp:lastModifiedBy>bilikis-olawuyi</cp:lastModifiedBy>
  <cp:revision>2663</cp:revision>
  <dcterms:created xsi:type="dcterms:W3CDTF">2025-12-06T23:22:22Z</dcterms:created>
  <dcterms:modified xsi:type="dcterms:W3CDTF">2025-12-06T23:22:22Z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D7210C9B68AF405596E5A0217B9F842E_13</vt:lpwstr>
  </property>
  <property fmtid="{D5CDD505-2E9C-101B-9397-08002B2CF9AE}" pid="3" name="KSOProductBuildVer">
    <vt:lpwstr>1033-10.1.0.6757</vt:lpwstr>
  </property>
</Properties>
</file>